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Barlow" panose="020B0604020202020204" charset="0"/>
      <p:regular r:id="rId25"/>
      <p:bold r:id="rId26"/>
      <p:italic r:id="rId27"/>
      <p:boldItalic r:id="rId28"/>
    </p:embeddedFont>
    <p:embeddedFont>
      <p:font typeface="Abril Fatface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1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2895">
          <p15:clr>
            <a:srgbClr val="9AA0A6"/>
          </p15:clr>
        </p15:guide>
        <p15:guide id="5" orient="horz" pos="63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70" y="-72"/>
      </p:cViewPr>
      <p:guideLst>
        <p:guide pos="451"/>
        <p:guide orient="horz" pos="340"/>
        <p:guide pos="5305"/>
        <p:guide orient="horz" pos="2895"/>
        <p:guide orient="horz" pos="6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07aa70b22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07aa70b22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21eb4005f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121eb4005f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21eb4005f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121eb4005f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107aa70b22e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107aa70b22e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21eb4005f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121eb4005f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21eb4005f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121eb4005f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21eb4005f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121eb4005f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21eb4005f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21eb4005f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21eb4005f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121eb4005f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07aa70b22e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107aa70b22e_0_1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07aa70b22e_0_1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107aa70b22e_0_1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costs without insurance!  Most drug insurance companies cover the costs  either fully or partially.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you’d like to call or email me with your insurance cards, I can check for coverage for you.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003d90df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1003d90df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7aa70b22e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107aa70b22e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07aa70b22e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107aa70b22e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c6f6f4ce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c6f6f4ce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21eb4005f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121eb4005f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21eb4005f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121eb4005f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07aa70b22e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107aa70b22e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21eb4005f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21eb4005f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21eb4005f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21eb4005f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Twinrix is a commonly known vaccine but this one has hep a and hep b in it, Most kids will have had the full hep b series starting in grade 5 or 6 so unless your child hasn’t had that then we don’t need to worry about hep 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1177722" y="-1567495"/>
            <a:ext cx="11182961" cy="7660324"/>
            <a:chOff x="-1177722" y="-1567495"/>
            <a:chExt cx="11182961" cy="7660324"/>
          </a:xfrm>
        </p:grpSpPr>
        <p:sp>
          <p:nvSpPr>
            <p:cNvPr id="11" name="Google Shape;11;p2"/>
            <p:cNvSpPr/>
            <p:nvPr/>
          </p:nvSpPr>
          <p:spPr>
            <a:xfrm>
              <a:off x="7247718" y="-69142"/>
              <a:ext cx="1957216" cy="1995917"/>
            </a:xfrm>
            <a:custGeom>
              <a:avLst/>
              <a:gdLst/>
              <a:ahLst/>
              <a:cxnLst/>
              <a:rect l="l" t="t" r="r" b="b"/>
              <a:pathLst>
                <a:path w="47842" h="48788" extrusionOk="0">
                  <a:moveTo>
                    <a:pt x="0" y="1"/>
                  </a:moveTo>
                  <a:cubicBezTo>
                    <a:pt x="525" y="3462"/>
                    <a:pt x="945" y="8297"/>
                    <a:pt x="6296" y="14374"/>
                  </a:cubicBezTo>
                  <a:cubicBezTo>
                    <a:pt x="10432" y="19074"/>
                    <a:pt x="21242" y="14641"/>
                    <a:pt x="27278" y="20564"/>
                  </a:cubicBezTo>
                  <a:cubicBezTo>
                    <a:pt x="32839" y="26020"/>
                    <a:pt x="27907" y="31161"/>
                    <a:pt x="32209" y="39973"/>
                  </a:cubicBezTo>
                  <a:cubicBezTo>
                    <a:pt x="36510" y="48787"/>
                    <a:pt x="47842" y="46899"/>
                    <a:pt x="47842" y="46899"/>
                  </a:cubicBezTo>
                  <a:lnTo>
                    <a:pt x="47842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92271" y="724897"/>
              <a:ext cx="753324" cy="598735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2532" y="3690882"/>
              <a:ext cx="497290" cy="420576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4411831">
              <a:off x="991972" y="4059185"/>
              <a:ext cx="217256" cy="308730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8100000">
              <a:off x="7380416" y="3595157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3835513">
              <a:off x="-328036" y="3696902"/>
              <a:ext cx="1588222" cy="2337741"/>
            </a:xfrm>
            <a:custGeom>
              <a:avLst/>
              <a:gdLst/>
              <a:ahLst/>
              <a:cxnLst/>
              <a:rect l="l" t="t" r="r" b="b"/>
              <a:pathLst>
                <a:path w="83255" h="122545" extrusionOk="0">
                  <a:moveTo>
                    <a:pt x="47277" y="1"/>
                  </a:moveTo>
                  <a:cubicBezTo>
                    <a:pt x="41422" y="1"/>
                    <a:pt x="35596" y="1595"/>
                    <a:pt x="30518" y="5035"/>
                  </a:cubicBezTo>
                  <a:cubicBezTo>
                    <a:pt x="12159" y="16707"/>
                    <a:pt x="7143" y="39960"/>
                    <a:pt x="4438" y="60112"/>
                  </a:cubicBezTo>
                  <a:cubicBezTo>
                    <a:pt x="0" y="86283"/>
                    <a:pt x="12372" y="121359"/>
                    <a:pt x="42858" y="122545"/>
                  </a:cubicBezTo>
                  <a:cubicBezTo>
                    <a:pt x="65990" y="122210"/>
                    <a:pt x="75777" y="102392"/>
                    <a:pt x="69120" y="81723"/>
                  </a:cubicBezTo>
                  <a:cubicBezTo>
                    <a:pt x="62433" y="62453"/>
                    <a:pt x="83254" y="48258"/>
                    <a:pt x="83042" y="29717"/>
                  </a:cubicBezTo>
                  <a:cubicBezTo>
                    <a:pt x="82707" y="19868"/>
                    <a:pt x="75443" y="11935"/>
                    <a:pt x="67631" y="6737"/>
                  </a:cubicBezTo>
                  <a:cubicBezTo>
                    <a:pt x="61686" y="2400"/>
                    <a:pt x="54460" y="1"/>
                    <a:pt x="47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871425" y="3417513"/>
              <a:ext cx="2981414" cy="2371987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21187" y="3448839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7539654">
              <a:off x="-995785" y="-682439"/>
              <a:ext cx="3269924" cy="2126173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27225" y="1007550"/>
              <a:ext cx="475592" cy="363710"/>
            </a:xfrm>
            <a:custGeom>
              <a:avLst/>
              <a:gdLst/>
              <a:ahLst/>
              <a:cxnLst/>
              <a:rect l="l" t="t" r="r" b="b"/>
              <a:pathLst>
                <a:path w="78513" h="60043" extrusionOk="0">
                  <a:moveTo>
                    <a:pt x="37044" y="1"/>
                  </a:moveTo>
                  <a:cubicBezTo>
                    <a:pt x="34528" y="1"/>
                    <a:pt x="31994" y="327"/>
                    <a:pt x="29485" y="1026"/>
                  </a:cubicBezTo>
                  <a:cubicBezTo>
                    <a:pt x="1" y="9689"/>
                    <a:pt x="1399" y="50723"/>
                    <a:pt x="30974" y="58018"/>
                  </a:cubicBezTo>
                  <a:cubicBezTo>
                    <a:pt x="36061" y="59172"/>
                    <a:pt x="42152" y="60043"/>
                    <a:pt x="48242" y="60043"/>
                  </a:cubicBezTo>
                  <a:cubicBezTo>
                    <a:pt x="61075" y="60043"/>
                    <a:pt x="73905" y="56175"/>
                    <a:pt x="77327" y="42942"/>
                  </a:cubicBezTo>
                  <a:cubicBezTo>
                    <a:pt x="77439" y="43083"/>
                    <a:pt x="77518" y="43141"/>
                    <a:pt x="77571" y="43141"/>
                  </a:cubicBezTo>
                  <a:cubicBezTo>
                    <a:pt x="77795" y="43141"/>
                    <a:pt x="77583" y="42129"/>
                    <a:pt x="77510" y="41908"/>
                  </a:cubicBezTo>
                  <a:cubicBezTo>
                    <a:pt x="78513" y="32577"/>
                    <a:pt x="73102" y="23884"/>
                    <a:pt x="67236" y="17075"/>
                  </a:cubicBezTo>
                  <a:cubicBezTo>
                    <a:pt x="60509" y="7336"/>
                    <a:pt x="48972" y="1"/>
                    <a:pt x="37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7539654">
              <a:off x="-843385" y="-530039"/>
              <a:ext cx="3269924" cy="2126173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23825" y="3569913"/>
              <a:ext cx="2981414" cy="2371987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2336025" y="1077864"/>
            <a:ext cx="4472100" cy="26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600" b="0">
                <a:solidFill>
                  <a:srgbClr val="19191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34">
            <a:off x="2640650" y="3639026"/>
            <a:ext cx="38628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1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1"/>
          <p:cNvSpPr txBox="1">
            <a:spLocks noGrp="1"/>
          </p:cNvSpPr>
          <p:nvPr>
            <p:ph type="title" hasCustomPrompt="1"/>
          </p:nvPr>
        </p:nvSpPr>
        <p:spPr>
          <a:xfrm rot="300">
            <a:off x="1130001" y="1610850"/>
            <a:ext cx="6884100" cy="15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0" name="Google Shape;130;p11"/>
          <p:cNvSpPr txBox="1">
            <a:spLocks noGrp="1"/>
          </p:cNvSpPr>
          <p:nvPr>
            <p:ph type="subTitle" idx="1"/>
          </p:nvPr>
        </p:nvSpPr>
        <p:spPr>
          <a:xfrm>
            <a:off x="2458275" y="3092538"/>
            <a:ext cx="42273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139564" y="-2125498"/>
            <a:ext cx="8909414" cy="8176460"/>
            <a:chOff x="139564" y="-2125498"/>
            <a:chExt cx="8909414" cy="8176460"/>
          </a:xfrm>
        </p:grpSpPr>
        <p:sp>
          <p:nvSpPr>
            <p:cNvPr id="132" name="Google Shape;132;p11"/>
            <p:cNvSpPr/>
            <p:nvPr/>
          </p:nvSpPr>
          <p:spPr>
            <a:xfrm>
              <a:off x="4791446" y="118522"/>
              <a:ext cx="753324" cy="598735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3" name="Google Shape;133;p11"/>
            <p:cNvSpPr/>
            <p:nvPr/>
          </p:nvSpPr>
          <p:spPr>
            <a:xfrm rot="-8100000">
              <a:off x="8296891" y="2444407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4621806" y="2885752"/>
              <a:ext cx="3738666" cy="2974112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627975" y="1092189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 rot="863963">
              <a:off x="412627" y="-1394172"/>
              <a:ext cx="4191856" cy="2725633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3639150" y="4239800"/>
              <a:ext cx="475592" cy="363710"/>
            </a:xfrm>
            <a:custGeom>
              <a:avLst/>
              <a:gdLst/>
              <a:ahLst/>
              <a:cxnLst/>
              <a:rect l="l" t="t" r="r" b="b"/>
              <a:pathLst>
                <a:path w="78513" h="60043" extrusionOk="0">
                  <a:moveTo>
                    <a:pt x="37044" y="1"/>
                  </a:moveTo>
                  <a:cubicBezTo>
                    <a:pt x="34528" y="1"/>
                    <a:pt x="31994" y="327"/>
                    <a:pt x="29485" y="1026"/>
                  </a:cubicBezTo>
                  <a:cubicBezTo>
                    <a:pt x="1" y="9689"/>
                    <a:pt x="1399" y="50723"/>
                    <a:pt x="30974" y="58018"/>
                  </a:cubicBezTo>
                  <a:cubicBezTo>
                    <a:pt x="36061" y="59172"/>
                    <a:pt x="42152" y="60043"/>
                    <a:pt x="48242" y="60043"/>
                  </a:cubicBezTo>
                  <a:cubicBezTo>
                    <a:pt x="61075" y="60043"/>
                    <a:pt x="73905" y="56175"/>
                    <a:pt x="77327" y="42942"/>
                  </a:cubicBezTo>
                  <a:cubicBezTo>
                    <a:pt x="77439" y="43083"/>
                    <a:pt x="77518" y="43141"/>
                    <a:pt x="77571" y="43141"/>
                  </a:cubicBezTo>
                  <a:cubicBezTo>
                    <a:pt x="77795" y="43141"/>
                    <a:pt x="77583" y="42129"/>
                    <a:pt x="77510" y="41908"/>
                  </a:cubicBezTo>
                  <a:cubicBezTo>
                    <a:pt x="78513" y="32577"/>
                    <a:pt x="73102" y="23884"/>
                    <a:pt x="67236" y="17075"/>
                  </a:cubicBezTo>
                  <a:cubicBezTo>
                    <a:pt x="60509" y="7336"/>
                    <a:pt x="48972" y="1"/>
                    <a:pt x="37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 rot="863963">
              <a:off x="523861" y="-1647096"/>
              <a:ext cx="4191856" cy="2725633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4812906" y="3076850"/>
              <a:ext cx="3738666" cy="2974112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3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3"/>
          <p:cNvSpPr txBox="1">
            <a:spLocks noGrp="1"/>
          </p:cNvSpPr>
          <p:nvPr>
            <p:ph type="title" hasCustomPrompt="1"/>
          </p:nvPr>
        </p:nvSpPr>
        <p:spPr>
          <a:xfrm rot="2399">
            <a:off x="720000" y="1758750"/>
            <a:ext cx="1289700" cy="11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/>
          </p:nvPr>
        </p:nvSpPr>
        <p:spPr>
          <a:xfrm>
            <a:off x="2073575" y="183453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"/>
          </p:nvPr>
        </p:nvSpPr>
        <p:spPr>
          <a:xfrm>
            <a:off x="2073575" y="22098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3" hasCustomPrompt="1"/>
          </p:nvPr>
        </p:nvSpPr>
        <p:spPr>
          <a:xfrm rot="2399">
            <a:off x="4733950" y="1758750"/>
            <a:ext cx="1289700" cy="11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4"/>
          </p:nvPr>
        </p:nvSpPr>
        <p:spPr>
          <a:xfrm>
            <a:off x="6087600" y="183453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5"/>
          </p:nvPr>
        </p:nvSpPr>
        <p:spPr>
          <a:xfrm>
            <a:off x="6087600" y="22098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6" hasCustomPrompt="1"/>
          </p:nvPr>
        </p:nvSpPr>
        <p:spPr>
          <a:xfrm rot="2399">
            <a:off x="720000" y="3168450"/>
            <a:ext cx="1289700" cy="11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7"/>
          </p:nvPr>
        </p:nvSpPr>
        <p:spPr>
          <a:xfrm>
            <a:off x="2073575" y="324423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8"/>
          </p:nvPr>
        </p:nvSpPr>
        <p:spPr>
          <a:xfrm>
            <a:off x="2073575" y="36195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9" hasCustomPrompt="1"/>
          </p:nvPr>
        </p:nvSpPr>
        <p:spPr>
          <a:xfrm rot="2399">
            <a:off x="4733950" y="3168450"/>
            <a:ext cx="1289700" cy="11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>
            <a:spLocks noGrp="1"/>
          </p:cNvSpPr>
          <p:nvPr>
            <p:ph type="title" idx="13"/>
          </p:nvPr>
        </p:nvSpPr>
        <p:spPr>
          <a:xfrm>
            <a:off x="6087600" y="324423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14"/>
          </p:nvPr>
        </p:nvSpPr>
        <p:spPr>
          <a:xfrm>
            <a:off x="6087600" y="36195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56" name="Google Shape;156;p13"/>
          <p:cNvGrpSpPr/>
          <p:nvPr/>
        </p:nvGrpSpPr>
        <p:grpSpPr>
          <a:xfrm>
            <a:off x="-1019641" y="-980770"/>
            <a:ext cx="11888768" cy="8051749"/>
            <a:chOff x="-1019641" y="-980770"/>
            <a:chExt cx="11888768" cy="8051749"/>
          </a:xfrm>
        </p:grpSpPr>
        <p:sp>
          <p:nvSpPr>
            <p:cNvPr id="157" name="Google Shape;157;p13"/>
            <p:cNvSpPr/>
            <p:nvPr/>
          </p:nvSpPr>
          <p:spPr>
            <a:xfrm rot="10800000">
              <a:off x="-219180" y="3266985"/>
              <a:ext cx="1957216" cy="1995917"/>
            </a:xfrm>
            <a:custGeom>
              <a:avLst/>
              <a:gdLst/>
              <a:ahLst/>
              <a:cxnLst/>
              <a:rect l="l" t="t" r="r" b="b"/>
              <a:pathLst>
                <a:path w="47842" h="48788" extrusionOk="0">
                  <a:moveTo>
                    <a:pt x="0" y="1"/>
                  </a:moveTo>
                  <a:cubicBezTo>
                    <a:pt x="525" y="3462"/>
                    <a:pt x="945" y="8297"/>
                    <a:pt x="6296" y="14374"/>
                  </a:cubicBezTo>
                  <a:cubicBezTo>
                    <a:pt x="10432" y="19074"/>
                    <a:pt x="21242" y="14641"/>
                    <a:pt x="27278" y="20564"/>
                  </a:cubicBezTo>
                  <a:cubicBezTo>
                    <a:pt x="32839" y="26020"/>
                    <a:pt x="27907" y="31161"/>
                    <a:pt x="32209" y="39973"/>
                  </a:cubicBezTo>
                  <a:cubicBezTo>
                    <a:pt x="36510" y="48787"/>
                    <a:pt x="47842" y="46899"/>
                    <a:pt x="47842" y="46899"/>
                  </a:cubicBezTo>
                  <a:lnTo>
                    <a:pt x="47842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 rot="10800000">
              <a:off x="1256384" y="4664178"/>
              <a:ext cx="753324" cy="598735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 rot="6388169">
              <a:off x="8624101" y="1353995"/>
              <a:ext cx="217256" cy="308730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 rot="2700000">
              <a:off x="8742533" y="2698199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 rot="6964487">
              <a:off x="7877268" y="-922583"/>
              <a:ext cx="1588222" cy="2337741"/>
            </a:xfrm>
            <a:custGeom>
              <a:avLst/>
              <a:gdLst/>
              <a:ahLst/>
              <a:cxnLst/>
              <a:rect l="l" t="t" r="r" b="b"/>
              <a:pathLst>
                <a:path w="83255" h="122545" extrusionOk="0">
                  <a:moveTo>
                    <a:pt x="47277" y="1"/>
                  </a:moveTo>
                  <a:cubicBezTo>
                    <a:pt x="41422" y="1"/>
                    <a:pt x="35596" y="1595"/>
                    <a:pt x="30518" y="5035"/>
                  </a:cubicBezTo>
                  <a:cubicBezTo>
                    <a:pt x="12159" y="16707"/>
                    <a:pt x="7143" y="39960"/>
                    <a:pt x="4438" y="60112"/>
                  </a:cubicBezTo>
                  <a:cubicBezTo>
                    <a:pt x="0" y="86283"/>
                    <a:pt x="12372" y="121359"/>
                    <a:pt x="42858" y="122545"/>
                  </a:cubicBezTo>
                  <a:cubicBezTo>
                    <a:pt x="65990" y="122210"/>
                    <a:pt x="75777" y="102392"/>
                    <a:pt x="69120" y="81723"/>
                  </a:cubicBezTo>
                  <a:cubicBezTo>
                    <a:pt x="62433" y="62453"/>
                    <a:pt x="83254" y="48258"/>
                    <a:pt x="83042" y="29717"/>
                  </a:cubicBezTo>
                  <a:cubicBezTo>
                    <a:pt x="82707" y="19868"/>
                    <a:pt x="75443" y="11935"/>
                    <a:pt x="67631" y="6737"/>
                  </a:cubicBezTo>
                  <a:cubicBezTo>
                    <a:pt x="61686" y="2400"/>
                    <a:pt x="54460" y="1"/>
                    <a:pt x="47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 rot="10800000">
              <a:off x="-874483" y="-603105"/>
              <a:ext cx="2839907" cy="2259405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 rot="10800000">
              <a:off x="8525671" y="3289388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 rot="-3260346">
              <a:off x="7417265" y="4059751"/>
              <a:ext cx="3269924" cy="2126173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 rot="-3260346">
              <a:off x="7264865" y="3907351"/>
              <a:ext cx="3269924" cy="2126173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 rot="10800000">
              <a:off x="-1019641" y="-748264"/>
              <a:ext cx="2839907" cy="2259405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 rot="10800000">
              <a:off x="6678592" y="-469572"/>
              <a:ext cx="593837" cy="843867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4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 rot="-679">
            <a:off x="5385900" y="3038385"/>
            <a:ext cx="30381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subTitle" idx="1"/>
          </p:nvPr>
        </p:nvSpPr>
        <p:spPr>
          <a:xfrm>
            <a:off x="2060350" y="1500325"/>
            <a:ext cx="6363600" cy="15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2" name="Google Shape;172;p14"/>
          <p:cNvGrpSpPr/>
          <p:nvPr/>
        </p:nvGrpSpPr>
        <p:grpSpPr>
          <a:xfrm>
            <a:off x="-836122" y="-69142"/>
            <a:ext cx="7911768" cy="6011041"/>
            <a:chOff x="-836122" y="-69142"/>
            <a:chExt cx="7911768" cy="6011041"/>
          </a:xfrm>
        </p:grpSpPr>
        <p:sp>
          <p:nvSpPr>
            <p:cNvPr id="173" name="Google Shape;173;p14"/>
            <p:cNvSpPr/>
            <p:nvPr/>
          </p:nvSpPr>
          <p:spPr>
            <a:xfrm flipH="1">
              <a:off x="-35818" y="-69142"/>
              <a:ext cx="1957216" cy="1995917"/>
            </a:xfrm>
            <a:custGeom>
              <a:avLst/>
              <a:gdLst/>
              <a:ahLst/>
              <a:cxnLst/>
              <a:rect l="l" t="t" r="r" b="b"/>
              <a:pathLst>
                <a:path w="47842" h="48788" extrusionOk="0">
                  <a:moveTo>
                    <a:pt x="0" y="1"/>
                  </a:moveTo>
                  <a:cubicBezTo>
                    <a:pt x="525" y="3462"/>
                    <a:pt x="945" y="8297"/>
                    <a:pt x="6296" y="14374"/>
                  </a:cubicBezTo>
                  <a:cubicBezTo>
                    <a:pt x="10432" y="19074"/>
                    <a:pt x="21242" y="14641"/>
                    <a:pt x="27278" y="20564"/>
                  </a:cubicBezTo>
                  <a:cubicBezTo>
                    <a:pt x="32839" y="26020"/>
                    <a:pt x="27907" y="31161"/>
                    <a:pt x="32209" y="39973"/>
                  </a:cubicBezTo>
                  <a:cubicBezTo>
                    <a:pt x="36510" y="48787"/>
                    <a:pt x="47842" y="46899"/>
                    <a:pt x="47842" y="46899"/>
                  </a:cubicBezTo>
                  <a:lnTo>
                    <a:pt x="47842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 flipH="1">
              <a:off x="923522" y="724897"/>
              <a:ext cx="753324" cy="598735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5" name="Google Shape;175;p14"/>
            <p:cNvSpPr/>
            <p:nvPr/>
          </p:nvSpPr>
          <p:spPr>
            <a:xfrm rot="8100000" flipH="1">
              <a:off x="1169308" y="3595157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 flipH="1">
              <a:off x="-683722" y="3417513"/>
              <a:ext cx="2981414" cy="2371987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 flipH="1">
              <a:off x="963859" y="3448839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 flipH="1">
              <a:off x="-836122" y="3569913"/>
              <a:ext cx="2981414" cy="2371987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 flipH="1">
              <a:off x="3921001" y="3150443"/>
              <a:ext cx="1212491" cy="963676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 flipH="1">
              <a:off x="5814934" y="775239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 rot="8100000" flipH="1">
              <a:off x="6323558" y="742007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5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5"/>
          <p:cNvSpPr txBox="1">
            <a:spLocks noGrp="1"/>
          </p:cNvSpPr>
          <p:nvPr>
            <p:ph type="title"/>
          </p:nvPr>
        </p:nvSpPr>
        <p:spPr>
          <a:xfrm>
            <a:off x="4063800" y="2714391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title" idx="2" hasCustomPrompt="1"/>
          </p:nvPr>
        </p:nvSpPr>
        <p:spPr>
          <a:xfrm>
            <a:off x="5808900" y="810325"/>
            <a:ext cx="2615100" cy="22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6" name="Google Shape;186;p15"/>
          <p:cNvSpPr txBox="1">
            <a:spLocks noGrp="1"/>
          </p:cNvSpPr>
          <p:nvPr>
            <p:ph type="subTitle" idx="1"/>
          </p:nvPr>
        </p:nvSpPr>
        <p:spPr>
          <a:xfrm rot="591">
            <a:off x="4933800" y="3556491"/>
            <a:ext cx="3490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7" name="Google Shape;187;p15"/>
          <p:cNvGrpSpPr/>
          <p:nvPr/>
        </p:nvGrpSpPr>
        <p:grpSpPr>
          <a:xfrm>
            <a:off x="-1177722" y="-69142"/>
            <a:ext cx="6189727" cy="6011041"/>
            <a:chOff x="-1177722" y="-69142"/>
            <a:chExt cx="6189727" cy="6011041"/>
          </a:xfrm>
        </p:grpSpPr>
        <p:sp>
          <p:nvSpPr>
            <p:cNvPr id="188" name="Google Shape;188;p15"/>
            <p:cNvSpPr/>
            <p:nvPr/>
          </p:nvSpPr>
          <p:spPr>
            <a:xfrm flipH="1">
              <a:off x="-377418" y="-69142"/>
              <a:ext cx="1957216" cy="1995917"/>
            </a:xfrm>
            <a:custGeom>
              <a:avLst/>
              <a:gdLst/>
              <a:ahLst/>
              <a:cxnLst/>
              <a:rect l="l" t="t" r="r" b="b"/>
              <a:pathLst>
                <a:path w="47842" h="48788" extrusionOk="0">
                  <a:moveTo>
                    <a:pt x="0" y="1"/>
                  </a:moveTo>
                  <a:cubicBezTo>
                    <a:pt x="525" y="3462"/>
                    <a:pt x="945" y="8297"/>
                    <a:pt x="6296" y="14374"/>
                  </a:cubicBezTo>
                  <a:cubicBezTo>
                    <a:pt x="10432" y="19074"/>
                    <a:pt x="21242" y="14641"/>
                    <a:pt x="27278" y="20564"/>
                  </a:cubicBezTo>
                  <a:cubicBezTo>
                    <a:pt x="32839" y="26020"/>
                    <a:pt x="27907" y="31161"/>
                    <a:pt x="32209" y="39973"/>
                  </a:cubicBezTo>
                  <a:cubicBezTo>
                    <a:pt x="36510" y="48787"/>
                    <a:pt x="47842" y="46899"/>
                    <a:pt x="47842" y="46899"/>
                  </a:cubicBezTo>
                  <a:lnTo>
                    <a:pt x="47842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 flipH="1">
              <a:off x="581922" y="724897"/>
              <a:ext cx="753324" cy="598735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 flipH="1">
              <a:off x="3953470" y="4051957"/>
              <a:ext cx="497290" cy="420576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 rot="4411831" flipH="1">
              <a:off x="3754063" y="4420260"/>
              <a:ext cx="217256" cy="308730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 rot="8100000" flipH="1">
              <a:off x="827708" y="3595157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 flipH="1">
              <a:off x="-1025322" y="3417513"/>
              <a:ext cx="2981414" cy="2371987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 flipH="1">
              <a:off x="622259" y="3448839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 rot="-7539654" flipH="1">
              <a:off x="1233028" y="1432461"/>
              <a:ext cx="3269924" cy="2126173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 flipH="1">
              <a:off x="3121024" y="746962"/>
              <a:ext cx="475592" cy="363710"/>
            </a:xfrm>
            <a:custGeom>
              <a:avLst/>
              <a:gdLst/>
              <a:ahLst/>
              <a:cxnLst/>
              <a:rect l="l" t="t" r="r" b="b"/>
              <a:pathLst>
                <a:path w="78513" h="60043" extrusionOk="0">
                  <a:moveTo>
                    <a:pt x="37044" y="1"/>
                  </a:moveTo>
                  <a:cubicBezTo>
                    <a:pt x="34528" y="1"/>
                    <a:pt x="31994" y="327"/>
                    <a:pt x="29485" y="1026"/>
                  </a:cubicBezTo>
                  <a:cubicBezTo>
                    <a:pt x="1" y="9689"/>
                    <a:pt x="1399" y="50723"/>
                    <a:pt x="30974" y="58018"/>
                  </a:cubicBezTo>
                  <a:cubicBezTo>
                    <a:pt x="36061" y="59172"/>
                    <a:pt x="42152" y="60043"/>
                    <a:pt x="48242" y="60043"/>
                  </a:cubicBezTo>
                  <a:cubicBezTo>
                    <a:pt x="61075" y="60043"/>
                    <a:pt x="73905" y="56175"/>
                    <a:pt x="77327" y="42942"/>
                  </a:cubicBezTo>
                  <a:cubicBezTo>
                    <a:pt x="77439" y="43083"/>
                    <a:pt x="77518" y="43141"/>
                    <a:pt x="77571" y="43141"/>
                  </a:cubicBezTo>
                  <a:cubicBezTo>
                    <a:pt x="77795" y="43141"/>
                    <a:pt x="77583" y="42129"/>
                    <a:pt x="77510" y="41908"/>
                  </a:cubicBezTo>
                  <a:cubicBezTo>
                    <a:pt x="78513" y="32577"/>
                    <a:pt x="73102" y="23884"/>
                    <a:pt x="67236" y="17075"/>
                  </a:cubicBezTo>
                  <a:cubicBezTo>
                    <a:pt x="60509" y="7336"/>
                    <a:pt x="48972" y="1"/>
                    <a:pt x="37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 rot="-7539654" flipH="1">
              <a:off x="1080628" y="1584861"/>
              <a:ext cx="3269924" cy="2126173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 flipH="1">
              <a:off x="-1177722" y="3569913"/>
              <a:ext cx="2981414" cy="2371987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 flipH="1">
              <a:off x="4131978" y="1323625"/>
              <a:ext cx="880026" cy="744308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 flipH="1">
              <a:off x="212492" y="1974227"/>
              <a:ext cx="593837" cy="843867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6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6"/>
          <p:cNvSpPr txBox="1">
            <a:spLocks noGrp="1"/>
          </p:cNvSpPr>
          <p:nvPr>
            <p:ph type="title"/>
          </p:nvPr>
        </p:nvSpPr>
        <p:spPr>
          <a:xfrm>
            <a:off x="2391900" y="2714391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title" idx="2" hasCustomPrompt="1"/>
          </p:nvPr>
        </p:nvSpPr>
        <p:spPr>
          <a:xfrm>
            <a:off x="3264450" y="810325"/>
            <a:ext cx="2615100" cy="22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5" name="Google Shape;205;p16"/>
          <p:cNvSpPr txBox="1">
            <a:spLocks noGrp="1"/>
          </p:cNvSpPr>
          <p:nvPr>
            <p:ph type="subTitle" idx="1"/>
          </p:nvPr>
        </p:nvSpPr>
        <p:spPr>
          <a:xfrm rot="591">
            <a:off x="2826900" y="3556491"/>
            <a:ext cx="3490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6" name="Google Shape;206;p16"/>
          <p:cNvGrpSpPr/>
          <p:nvPr/>
        </p:nvGrpSpPr>
        <p:grpSpPr>
          <a:xfrm>
            <a:off x="-1025322" y="-957895"/>
            <a:ext cx="11383081" cy="7660256"/>
            <a:chOff x="-1025322" y="-957895"/>
            <a:chExt cx="11383081" cy="7660256"/>
          </a:xfrm>
        </p:grpSpPr>
        <p:sp>
          <p:nvSpPr>
            <p:cNvPr id="207" name="Google Shape;207;p16"/>
            <p:cNvSpPr/>
            <p:nvPr/>
          </p:nvSpPr>
          <p:spPr>
            <a:xfrm rot="10800000">
              <a:off x="-225018" y="3208160"/>
              <a:ext cx="1957216" cy="1995917"/>
            </a:xfrm>
            <a:custGeom>
              <a:avLst/>
              <a:gdLst/>
              <a:ahLst/>
              <a:cxnLst/>
              <a:rect l="l" t="t" r="r" b="b"/>
              <a:pathLst>
                <a:path w="47842" h="48788" extrusionOk="0">
                  <a:moveTo>
                    <a:pt x="0" y="1"/>
                  </a:moveTo>
                  <a:cubicBezTo>
                    <a:pt x="525" y="3462"/>
                    <a:pt x="945" y="8297"/>
                    <a:pt x="6296" y="14374"/>
                  </a:cubicBezTo>
                  <a:cubicBezTo>
                    <a:pt x="10432" y="19074"/>
                    <a:pt x="21242" y="14641"/>
                    <a:pt x="27278" y="20564"/>
                  </a:cubicBezTo>
                  <a:cubicBezTo>
                    <a:pt x="32839" y="26020"/>
                    <a:pt x="27907" y="31161"/>
                    <a:pt x="32209" y="39973"/>
                  </a:cubicBezTo>
                  <a:cubicBezTo>
                    <a:pt x="36510" y="48787"/>
                    <a:pt x="47842" y="46899"/>
                    <a:pt x="47842" y="46899"/>
                  </a:cubicBezTo>
                  <a:lnTo>
                    <a:pt x="47842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 rot="10800000">
              <a:off x="7970095" y="1023477"/>
              <a:ext cx="497290" cy="420576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 rot="6388169">
              <a:off x="7770688" y="767020"/>
              <a:ext cx="217256" cy="308730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 rot="2700000">
              <a:off x="980108" y="907899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 rot="6964487">
              <a:off x="7719730" y="-899708"/>
              <a:ext cx="1588222" cy="2337741"/>
            </a:xfrm>
            <a:custGeom>
              <a:avLst/>
              <a:gdLst/>
              <a:ahLst/>
              <a:cxnLst/>
              <a:rect l="l" t="t" r="r" b="b"/>
              <a:pathLst>
                <a:path w="83255" h="122545" extrusionOk="0">
                  <a:moveTo>
                    <a:pt x="47277" y="1"/>
                  </a:moveTo>
                  <a:cubicBezTo>
                    <a:pt x="41422" y="1"/>
                    <a:pt x="35596" y="1595"/>
                    <a:pt x="30518" y="5035"/>
                  </a:cubicBezTo>
                  <a:cubicBezTo>
                    <a:pt x="12159" y="16707"/>
                    <a:pt x="7143" y="39960"/>
                    <a:pt x="4438" y="60112"/>
                  </a:cubicBezTo>
                  <a:cubicBezTo>
                    <a:pt x="0" y="86283"/>
                    <a:pt x="12372" y="121359"/>
                    <a:pt x="42858" y="122545"/>
                  </a:cubicBezTo>
                  <a:cubicBezTo>
                    <a:pt x="65990" y="122210"/>
                    <a:pt x="75777" y="102392"/>
                    <a:pt x="69120" y="81723"/>
                  </a:cubicBezTo>
                  <a:cubicBezTo>
                    <a:pt x="62433" y="62453"/>
                    <a:pt x="83254" y="48258"/>
                    <a:pt x="83042" y="29717"/>
                  </a:cubicBezTo>
                  <a:cubicBezTo>
                    <a:pt x="82707" y="19868"/>
                    <a:pt x="75443" y="11935"/>
                    <a:pt x="67631" y="6737"/>
                  </a:cubicBezTo>
                  <a:cubicBezTo>
                    <a:pt x="61686" y="2400"/>
                    <a:pt x="54460" y="1"/>
                    <a:pt x="47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 rot="10800000">
              <a:off x="-872922" y="-654564"/>
              <a:ext cx="2981414" cy="2371987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 rot="10800000">
              <a:off x="774659" y="1502688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 rot="-3260524">
              <a:off x="6457448" y="3299887"/>
              <a:ext cx="3694776" cy="2402421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 rot="-3260524">
              <a:off x="6285249" y="3127688"/>
              <a:ext cx="3694776" cy="2402421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 rot="10800000">
              <a:off x="-1025322" y="-806964"/>
              <a:ext cx="2981414" cy="2371987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 rot="10800000">
              <a:off x="683564" y="3501491"/>
              <a:ext cx="1212491" cy="963676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 rot="10800000">
              <a:off x="7238065" y="1444052"/>
              <a:ext cx="880026" cy="744308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 rot="10800000">
              <a:off x="569767" y="2299828"/>
              <a:ext cx="593837" cy="843867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3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7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7"/>
          <p:cNvSpPr txBox="1">
            <a:spLocks noGrp="1"/>
          </p:cNvSpPr>
          <p:nvPr>
            <p:ph type="title"/>
          </p:nvPr>
        </p:nvSpPr>
        <p:spPr>
          <a:xfrm>
            <a:off x="4277400" y="1953600"/>
            <a:ext cx="3490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title" idx="2" hasCustomPrompt="1"/>
          </p:nvPr>
        </p:nvSpPr>
        <p:spPr>
          <a:xfrm>
            <a:off x="1376400" y="1423950"/>
            <a:ext cx="2615100" cy="22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4" name="Google Shape;224;p17"/>
          <p:cNvSpPr txBox="1">
            <a:spLocks noGrp="1"/>
          </p:cNvSpPr>
          <p:nvPr>
            <p:ph type="subTitle" idx="1"/>
          </p:nvPr>
        </p:nvSpPr>
        <p:spPr>
          <a:xfrm rot="591">
            <a:off x="4277400" y="2795691"/>
            <a:ext cx="3490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17"/>
          <p:cNvGrpSpPr/>
          <p:nvPr/>
        </p:nvGrpSpPr>
        <p:grpSpPr>
          <a:xfrm>
            <a:off x="-1398296" y="-2154232"/>
            <a:ext cx="11403390" cy="9047250"/>
            <a:chOff x="-1398296" y="-2154232"/>
            <a:chExt cx="11403390" cy="9047250"/>
          </a:xfrm>
        </p:grpSpPr>
        <p:sp>
          <p:nvSpPr>
            <p:cNvPr id="226" name="Google Shape;226;p17"/>
            <p:cNvSpPr/>
            <p:nvPr/>
          </p:nvSpPr>
          <p:spPr>
            <a:xfrm rot="10800000" flipH="1">
              <a:off x="6520346" y="2656983"/>
              <a:ext cx="2684534" cy="2737617"/>
            </a:xfrm>
            <a:custGeom>
              <a:avLst/>
              <a:gdLst/>
              <a:ahLst/>
              <a:cxnLst/>
              <a:rect l="l" t="t" r="r" b="b"/>
              <a:pathLst>
                <a:path w="47842" h="48788" extrusionOk="0">
                  <a:moveTo>
                    <a:pt x="0" y="1"/>
                  </a:moveTo>
                  <a:cubicBezTo>
                    <a:pt x="525" y="3462"/>
                    <a:pt x="945" y="8297"/>
                    <a:pt x="6296" y="14374"/>
                  </a:cubicBezTo>
                  <a:cubicBezTo>
                    <a:pt x="10432" y="19074"/>
                    <a:pt x="21242" y="14641"/>
                    <a:pt x="27278" y="20564"/>
                  </a:cubicBezTo>
                  <a:cubicBezTo>
                    <a:pt x="32839" y="26020"/>
                    <a:pt x="27907" y="31161"/>
                    <a:pt x="32209" y="39973"/>
                  </a:cubicBezTo>
                  <a:cubicBezTo>
                    <a:pt x="36510" y="48787"/>
                    <a:pt x="47842" y="46899"/>
                    <a:pt x="47842" y="46899"/>
                  </a:cubicBezTo>
                  <a:lnTo>
                    <a:pt x="47842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 rot="10800000" flipH="1">
              <a:off x="6855783" y="3484244"/>
              <a:ext cx="1033255" cy="821221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8" name="Google Shape;228;p17"/>
            <p:cNvSpPr/>
            <p:nvPr/>
          </p:nvSpPr>
          <p:spPr>
            <a:xfrm rot="-2700000" flipH="1">
              <a:off x="5328479" y="609687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 rot="-6964385" flipH="1">
              <a:off x="66604" y="-2058549"/>
              <a:ext cx="2612627" cy="3845587"/>
            </a:xfrm>
            <a:custGeom>
              <a:avLst/>
              <a:gdLst/>
              <a:ahLst/>
              <a:cxnLst/>
              <a:rect l="l" t="t" r="r" b="b"/>
              <a:pathLst>
                <a:path w="83255" h="122545" extrusionOk="0">
                  <a:moveTo>
                    <a:pt x="47277" y="1"/>
                  </a:moveTo>
                  <a:cubicBezTo>
                    <a:pt x="41422" y="1"/>
                    <a:pt x="35596" y="1595"/>
                    <a:pt x="30518" y="5035"/>
                  </a:cubicBezTo>
                  <a:cubicBezTo>
                    <a:pt x="12159" y="16707"/>
                    <a:pt x="7143" y="39960"/>
                    <a:pt x="4438" y="60112"/>
                  </a:cubicBezTo>
                  <a:cubicBezTo>
                    <a:pt x="0" y="86283"/>
                    <a:pt x="12372" y="121359"/>
                    <a:pt x="42858" y="122545"/>
                  </a:cubicBezTo>
                  <a:cubicBezTo>
                    <a:pt x="65990" y="122210"/>
                    <a:pt x="75777" y="102392"/>
                    <a:pt x="69120" y="81723"/>
                  </a:cubicBezTo>
                  <a:cubicBezTo>
                    <a:pt x="62433" y="62453"/>
                    <a:pt x="83254" y="48258"/>
                    <a:pt x="83042" y="29717"/>
                  </a:cubicBezTo>
                  <a:cubicBezTo>
                    <a:pt x="82707" y="19868"/>
                    <a:pt x="75443" y="11935"/>
                    <a:pt x="67631" y="6737"/>
                  </a:cubicBezTo>
                  <a:cubicBezTo>
                    <a:pt x="61686" y="2400"/>
                    <a:pt x="54460" y="1"/>
                    <a:pt x="47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 rot="10800000" flipH="1">
              <a:off x="6371452" y="-439606"/>
              <a:ext cx="3456928" cy="2750301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 rot="10800000" flipH="1">
              <a:off x="5969250" y="1204475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 rot="3260312" flipH="1">
              <a:off x="-1164331" y="3020829"/>
              <a:ext cx="4204851" cy="2734082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 rot="10800000" flipH="1">
              <a:off x="4494325" y="3775024"/>
              <a:ext cx="475592" cy="363710"/>
            </a:xfrm>
            <a:custGeom>
              <a:avLst/>
              <a:gdLst/>
              <a:ahLst/>
              <a:cxnLst/>
              <a:rect l="l" t="t" r="r" b="b"/>
              <a:pathLst>
                <a:path w="78513" h="60043" extrusionOk="0">
                  <a:moveTo>
                    <a:pt x="37044" y="1"/>
                  </a:moveTo>
                  <a:cubicBezTo>
                    <a:pt x="34528" y="1"/>
                    <a:pt x="31994" y="327"/>
                    <a:pt x="29485" y="1026"/>
                  </a:cubicBezTo>
                  <a:cubicBezTo>
                    <a:pt x="1" y="9689"/>
                    <a:pt x="1399" y="50723"/>
                    <a:pt x="30974" y="58018"/>
                  </a:cubicBezTo>
                  <a:cubicBezTo>
                    <a:pt x="36061" y="59172"/>
                    <a:pt x="42152" y="60043"/>
                    <a:pt x="48242" y="60043"/>
                  </a:cubicBezTo>
                  <a:cubicBezTo>
                    <a:pt x="61075" y="60043"/>
                    <a:pt x="73905" y="56175"/>
                    <a:pt x="77327" y="42942"/>
                  </a:cubicBezTo>
                  <a:cubicBezTo>
                    <a:pt x="77439" y="43083"/>
                    <a:pt x="77518" y="43141"/>
                    <a:pt x="77571" y="43141"/>
                  </a:cubicBezTo>
                  <a:cubicBezTo>
                    <a:pt x="77795" y="43141"/>
                    <a:pt x="77583" y="42129"/>
                    <a:pt x="77510" y="41908"/>
                  </a:cubicBezTo>
                  <a:cubicBezTo>
                    <a:pt x="78513" y="32577"/>
                    <a:pt x="73102" y="23884"/>
                    <a:pt x="67236" y="17075"/>
                  </a:cubicBezTo>
                  <a:cubicBezTo>
                    <a:pt x="60509" y="7336"/>
                    <a:pt x="48972" y="1"/>
                    <a:pt x="37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 rot="3260312" flipH="1">
              <a:off x="-968359" y="2824858"/>
              <a:ext cx="4204851" cy="2734082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 rot="10800000" flipH="1">
              <a:off x="6548166" y="-616321"/>
              <a:ext cx="3456928" cy="2750301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 rot="10800000" flipH="1">
              <a:off x="2026350" y="386677"/>
              <a:ext cx="880026" cy="744308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8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8"/>
          <p:cNvSpPr txBox="1">
            <a:spLocks noGrp="1"/>
          </p:cNvSpPr>
          <p:nvPr>
            <p:ph type="subTitle" idx="1"/>
          </p:nvPr>
        </p:nvSpPr>
        <p:spPr>
          <a:xfrm rot="258">
            <a:off x="2576500" y="3485475"/>
            <a:ext cx="39909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title"/>
          </p:nvPr>
        </p:nvSpPr>
        <p:spPr>
          <a:xfrm>
            <a:off x="1019650" y="1054575"/>
            <a:ext cx="7104600" cy="24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41" name="Google Shape;241;p18"/>
          <p:cNvGrpSpPr/>
          <p:nvPr/>
        </p:nvGrpSpPr>
        <p:grpSpPr>
          <a:xfrm>
            <a:off x="-932875" y="-2201470"/>
            <a:ext cx="9767768" cy="8294299"/>
            <a:chOff x="-932875" y="-2201470"/>
            <a:chExt cx="9767768" cy="8294299"/>
          </a:xfrm>
        </p:grpSpPr>
        <p:sp>
          <p:nvSpPr>
            <p:cNvPr id="242" name="Google Shape;242;p18"/>
            <p:cNvSpPr/>
            <p:nvPr/>
          </p:nvSpPr>
          <p:spPr>
            <a:xfrm>
              <a:off x="512532" y="3690882"/>
              <a:ext cx="497290" cy="420576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 rot="-4411831">
              <a:off x="991972" y="4059185"/>
              <a:ext cx="217256" cy="308730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8"/>
            <p:cNvSpPr/>
            <p:nvPr/>
          </p:nvSpPr>
          <p:spPr>
            <a:xfrm rot="-3835513">
              <a:off x="-328036" y="3696902"/>
              <a:ext cx="1588222" cy="2337741"/>
            </a:xfrm>
            <a:custGeom>
              <a:avLst/>
              <a:gdLst/>
              <a:ahLst/>
              <a:cxnLst/>
              <a:rect l="l" t="t" r="r" b="b"/>
              <a:pathLst>
                <a:path w="83255" h="122545" extrusionOk="0">
                  <a:moveTo>
                    <a:pt x="47277" y="1"/>
                  </a:moveTo>
                  <a:cubicBezTo>
                    <a:pt x="41422" y="1"/>
                    <a:pt x="35596" y="1595"/>
                    <a:pt x="30518" y="5035"/>
                  </a:cubicBezTo>
                  <a:cubicBezTo>
                    <a:pt x="12159" y="16707"/>
                    <a:pt x="7143" y="39960"/>
                    <a:pt x="4438" y="60112"/>
                  </a:cubicBezTo>
                  <a:cubicBezTo>
                    <a:pt x="0" y="86283"/>
                    <a:pt x="12372" y="121359"/>
                    <a:pt x="42858" y="122545"/>
                  </a:cubicBezTo>
                  <a:cubicBezTo>
                    <a:pt x="65990" y="122210"/>
                    <a:pt x="75777" y="102392"/>
                    <a:pt x="69120" y="81723"/>
                  </a:cubicBezTo>
                  <a:cubicBezTo>
                    <a:pt x="62433" y="62453"/>
                    <a:pt x="83254" y="48258"/>
                    <a:pt x="83042" y="29717"/>
                  </a:cubicBezTo>
                  <a:cubicBezTo>
                    <a:pt x="82707" y="19868"/>
                    <a:pt x="75443" y="11935"/>
                    <a:pt x="67631" y="6737"/>
                  </a:cubicBezTo>
                  <a:cubicBezTo>
                    <a:pt x="61686" y="2400"/>
                    <a:pt x="54460" y="1"/>
                    <a:pt x="47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 rot="7539654">
              <a:off x="4371840" y="-1316414"/>
              <a:ext cx="3269924" cy="2126173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8359300" y="2012600"/>
              <a:ext cx="475592" cy="363710"/>
            </a:xfrm>
            <a:custGeom>
              <a:avLst/>
              <a:gdLst/>
              <a:ahLst/>
              <a:cxnLst/>
              <a:rect l="l" t="t" r="r" b="b"/>
              <a:pathLst>
                <a:path w="78513" h="60043" extrusionOk="0">
                  <a:moveTo>
                    <a:pt x="37044" y="1"/>
                  </a:moveTo>
                  <a:cubicBezTo>
                    <a:pt x="34528" y="1"/>
                    <a:pt x="31994" y="327"/>
                    <a:pt x="29485" y="1026"/>
                  </a:cubicBezTo>
                  <a:cubicBezTo>
                    <a:pt x="1" y="9689"/>
                    <a:pt x="1399" y="50723"/>
                    <a:pt x="30974" y="58018"/>
                  </a:cubicBezTo>
                  <a:cubicBezTo>
                    <a:pt x="36061" y="59172"/>
                    <a:pt x="42152" y="60043"/>
                    <a:pt x="48242" y="60043"/>
                  </a:cubicBezTo>
                  <a:cubicBezTo>
                    <a:pt x="61075" y="60043"/>
                    <a:pt x="73905" y="56175"/>
                    <a:pt x="77327" y="42942"/>
                  </a:cubicBezTo>
                  <a:cubicBezTo>
                    <a:pt x="77439" y="43083"/>
                    <a:pt x="77518" y="43141"/>
                    <a:pt x="77571" y="43141"/>
                  </a:cubicBezTo>
                  <a:cubicBezTo>
                    <a:pt x="77795" y="43141"/>
                    <a:pt x="77583" y="42129"/>
                    <a:pt x="77510" y="41908"/>
                  </a:cubicBezTo>
                  <a:cubicBezTo>
                    <a:pt x="78513" y="32577"/>
                    <a:pt x="73102" y="23884"/>
                    <a:pt x="67236" y="17075"/>
                  </a:cubicBezTo>
                  <a:cubicBezTo>
                    <a:pt x="60509" y="7336"/>
                    <a:pt x="48972" y="1"/>
                    <a:pt x="37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 rot="7539654">
              <a:off x="4524240" y="-1164014"/>
              <a:ext cx="3269924" cy="2126173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 rot="2012176">
              <a:off x="6631975" y="3566827"/>
              <a:ext cx="910183" cy="1293436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1_1_1_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9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9"/>
          <p:cNvSpPr txBox="1">
            <a:spLocks noGrp="1"/>
          </p:cNvSpPr>
          <p:nvPr>
            <p:ph type="title"/>
          </p:nvPr>
        </p:nvSpPr>
        <p:spPr>
          <a:xfrm>
            <a:off x="1588500" y="1244638"/>
            <a:ext cx="2625300" cy="1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9"/>
          <p:cNvSpPr txBox="1">
            <a:spLocks noGrp="1"/>
          </p:cNvSpPr>
          <p:nvPr>
            <p:ph type="subTitle" idx="1"/>
          </p:nvPr>
        </p:nvSpPr>
        <p:spPr>
          <a:xfrm>
            <a:off x="1346700" y="2864163"/>
            <a:ext cx="2867100" cy="10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3" name="Google Shape;253;p19"/>
          <p:cNvGrpSpPr/>
          <p:nvPr/>
        </p:nvGrpSpPr>
        <p:grpSpPr>
          <a:xfrm>
            <a:off x="-1177722" y="-1567495"/>
            <a:ext cx="9959861" cy="7660324"/>
            <a:chOff x="-1177722" y="-1567495"/>
            <a:chExt cx="9959861" cy="7660324"/>
          </a:xfrm>
        </p:grpSpPr>
        <p:sp>
          <p:nvSpPr>
            <p:cNvPr id="254" name="Google Shape;254;p19"/>
            <p:cNvSpPr/>
            <p:nvPr/>
          </p:nvSpPr>
          <p:spPr>
            <a:xfrm>
              <a:off x="512532" y="3690882"/>
              <a:ext cx="497290" cy="420576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 rot="-4411831">
              <a:off x="991972" y="4059185"/>
              <a:ext cx="217256" cy="308730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 rot="-3835513">
              <a:off x="-328036" y="3696902"/>
              <a:ext cx="1588222" cy="2337741"/>
            </a:xfrm>
            <a:custGeom>
              <a:avLst/>
              <a:gdLst/>
              <a:ahLst/>
              <a:cxnLst/>
              <a:rect l="l" t="t" r="r" b="b"/>
              <a:pathLst>
                <a:path w="83255" h="122545" extrusionOk="0">
                  <a:moveTo>
                    <a:pt x="47277" y="1"/>
                  </a:moveTo>
                  <a:cubicBezTo>
                    <a:pt x="41422" y="1"/>
                    <a:pt x="35596" y="1595"/>
                    <a:pt x="30518" y="5035"/>
                  </a:cubicBezTo>
                  <a:cubicBezTo>
                    <a:pt x="12159" y="16707"/>
                    <a:pt x="7143" y="39960"/>
                    <a:pt x="4438" y="60112"/>
                  </a:cubicBezTo>
                  <a:cubicBezTo>
                    <a:pt x="0" y="86283"/>
                    <a:pt x="12372" y="121359"/>
                    <a:pt x="42858" y="122545"/>
                  </a:cubicBezTo>
                  <a:cubicBezTo>
                    <a:pt x="65990" y="122210"/>
                    <a:pt x="75777" y="102392"/>
                    <a:pt x="69120" y="81723"/>
                  </a:cubicBezTo>
                  <a:cubicBezTo>
                    <a:pt x="62433" y="62453"/>
                    <a:pt x="83254" y="48258"/>
                    <a:pt x="83042" y="29717"/>
                  </a:cubicBezTo>
                  <a:cubicBezTo>
                    <a:pt x="82707" y="19868"/>
                    <a:pt x="75443" y="11935"/>
                    <a:pt x="67631" y="6737"/>
                  </a:cubicBezTo>
                  <a:cubicBezTo>
                    <a:pt x="61686" y="2400"/>
                    <a:pt x="54460" y="1"/>
                    <a:pt x="47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 rot="7539654">
              <a:off x="-995785" y="-682439"/>
              <a:ext cx="3269924" cy="2126173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8104325" y="1613925"/>
              <a:ext cx="475592" cy="363710"/>
            </a:xfrm>
            <a:custGeom>
              <a:avLst/>
              <a:gdLst/>
              <a:ahLst/>
              <a:cxnLst/>
              <a:rect l="l" t="t" r="r" b="b"/>
              <a:pathLst>
                <a:path w="78513" h="60043" extrusionOk="0">
                  <a:moveTo>
                    <a:pt x="37044" y="1"/>
                  </a:moveTo>
                  <a:cubicBezTo>
                    <a:pt x="34528" y="1"/>
                    <a:pt x="31994" y="327"/>
                    <a:pt x="29485" y="1026"/>
                  </a:cubicBezTo>
                  <a:cubicBezTo>
                    <a:pt x="1" y="9689"/>
                    <a:pt x="1399" y="50723"/>
                    <a:pt x="30974" y="58018"/>
                  </a:cubicBezTo>
                  <a:cubicBezTo>
                    <a:pt x="36061" y="59172"/>
                    <a:pt x="42152" y="60043"/>
                    <a:pt x="48242" y="60043"/>
                  </a:cubicBezTo>
                  <a:cubicBezTo>
                    <a:pt x="61075" y="60043"/>
                    <a:pt x="73905" y="56175"/>
                    <a:pt x="77327" y="42942"/>
                  </a:cubicBezTo>
                  <a:cubicBezTo>
                    <a:pt x="77439" y="43083"/>
                    <a:pt x="77518" y="43141"/>
                    <a:pt x="77571" y="43141"/>
                  </a:cubicBezTo>
                  <a:cubicBezTo>
                    <a:pt x="77795" y="43141"/>
                    <a:pt x="77583" y="42129"/>
                    <a:pt x="77510" y="41908"/>
                  </a:cubicBezTo>
                  <a:cubicBezTo>
                    <a:pt x="78513" y="32577"/>
                    <a:pt x="73102" y="23884"/>
                    <a:pt x="67236" y="17075"/>
                  </a:cubicBezTo>
                  <a:cubicBezTo>
                    <a:pt x="60509" y="7336"/>
                    <a:pt x="48972" y="1"/>
                    <a:pt x="37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 rot="7539654">
              <a:off x="-843385" y="-530039"/>
              <a:ext cx="3269924" cy="2126173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7902113" y="2199600"/>
              <a:ext cx="880026" cy="744308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4275088" y="285089"/>
              <a:ext cx="593837" cy="843867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_1_1_1_2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0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0"/>
          <p:cNvSpPr txBox="1">
            <a:spLocks noGrp="1"/>
          </p:cNvSpPr>
          <p:nvPr>
            <p:ph type="subTitle" idx="1"/>
          </p:nvPr>
        </p:nvSpPr>
        <p:spPr>
          <a:xfrm>
            <a:off x="1936325" y="2472163"/>
            <a:ext cx="2450100" cy="10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6" name="Google Shape;266;p20"/>
          <p:cNvGrpSpPr/>
          <p:nvPr/>
        </p:nvGrpSpPr>
        <p:grpSpPr>
          <a:xfrm>
            <a:off x="-896494" y="-1107640"/>
            <a:ext cx="9926737" cy="8433029"/>
            <a:chOff x="-896494" y="-1107640"/>
            <a:chExt cx="9926737" cy="8433029"/>
          </a:xfrm>
        </p:grpSpPr>
        <p:sp>
          <p:nvSpPr>
            <p:cNvPr id="267" name="Google Shape;267;p20"/>
            <p:cNvSpPr/>
            <p:nvPr/>
          </p:nvSpPr>
          <p:spPr>
            <a:xfrm rot="6038339">
              <a:off x="391044" y="1369759"/>
              <a:ext cx="497287" cy="420574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 rot="1626848">
              <a:off x="854139" y="893771"/>
              <a:ext cx="217250" cy="308721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 rot="2202913">
              <a:off x="-355224" y="-864768"/>
              <a:ext cx="1588261" cy="2337799"/>
            </a:xfrm>
            <a:custGeom>
              <a:avLst/>
              <a:gdLst/>
              <a:ahLst/>
              <a:cxnLst/>
              <a:rect l="l" t="t" r="r" b="b"/>
              <a:pathLst>
                <a:path w="83255" h="122545" extrusionOk="0">
                  <a:moveTo>
                    <a:pt x="47277" y="1"/>
                  </a:moveTo>
                  <a:cubicBezTo>
                    <a:pt x="41422" y="1"/>
                    <a:pt x="35596" y="1595"/>
                    <a:pt x="30518" y="5035"/>
                  </a:cubicBezTo>
                  <a:cubicBezTo>
                    <a:pt x="12159" y="16707"/>
                    <a:pt x="7143" y="39960"/>
                    <a:pt x="4438" y="60112"/>
                  </a:cubicBezTo>
                  <a:cubicBezTo>
                    <a:pt x="0" y="86283"/>
                    <a:pt x="12372" y="121359"/>
                    <a:pt x="42858" y="122545"/>
                  </a:cubicBezTo>
                  <a:cubicBezTo>
                    <a:pt x="65990" y="122210"/>
                    <a:pt x="75777" y="102392"/>
                    <a:pt x="69120" y="81723"/>
                  </a:cubicBezTo>
                  <a:cubicBezTo>
                    <a:pt x="62433" y="62453"/>
                    <a:pt x="83254" y="48258"/>
                    <a:pt x="83042" y="29717"/>
                  </a:cubicBezTo>
                  <a:cubicBezTo>
                    <a:pt x="82707" y="19868"/>
                    <a:pt x="75443" y="11935"/>
                    <a:pt x="67631" y="6737"/>
                  </a:cubicBezTo>
                  <a:cubicBezTo>
                    <a:pt x="61686" y="2400"/>
                    <a:pt x="54460" y="1"/>
                    <a:pt x="47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 rot="7539654">
              <a:off x="1377315" y="4161761"/>
              <a:ext cx="3269924" cy="2126173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8554650" y="967600"/>
              <a:ext cx="475592" cy="363710"/>
            </a:xfrm>
            <a:custGeom>
              <a:avLst/>
              <a:gdLst/>
              <a:ahLst/>
              <a:cxnLst/>
              <a:rect l="l" t="t" r="r" b="b"/>
              <a:pathLst>
                <a:path w="78513" h="60043" extrusionOk="0">
                  <a:moveTo>
                    <a:pt x="37044" y="1"/>
                  </a:moveTo>
                  <a:cubicBezTo>
                    <a:pt x="34528" y="1"/>
                    <a:pt x="31994" y="327"/>
                    <a:pt x="29485" y="1026"/>
                  </a:cubicBezTo>
                  <a:cubicBezTo>
                    <a:pt x="1" y="9689"/>
                    <a:pt x="1399" y="50723"/>
                    <a:pt x="30974" y="58018"/>
                  </a:cubicBezTo>
                  <a:cubicBezTo>
                    <a:pt x="36061" y="59172"/>
                    <a:pt x="42152" y="60043"/>
                    <a:pt x="48242" y="60043"/>
                  </a:cubicBezTo>
                  <a:cubicBezTo>
                    <a:pt x="61075" y="60043"/>
                    <a:pt x="73905" y="56175"/>
                    <a:pt x="77327" y="42942"/>
                  </a:cubicBezTo>
                  <a:cubicBezTo>
                    <a:pt x="77439" y="43083"/>
                    <a:pt x="77518" y="43141"/>
                    <a:pt x="77571" y="43141"/>
                  </a:cubicBezTo>
                  <a:cubicBezTo>
                    <a:pt x="77795" y="43141"/>
                    <a:pt x="77583" y="42129"/>
                    <a:pt x="77510" y="41908"/>
                  </a:cubicBezTo>
                  <a:cubicBezTo>
                    <a:pt x="78513" y="32577"/>
                    <a:pt x="73102" y="23884"/>
                    <a:pt x="67236" y="17075"/>
                  </a:cubicBezTo>
                  <a:cubicBezTo>
                    <a:pt x="60509" y="7336"/>
                    <a:pt x="48972" y="1"/>
                    <a:pt x="37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 rot="7539654">
              <a:off x="1529715" y="4314161"/>
              <a:ext cx="3269924" cy="2126173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7817750" y="1331293"/>
              <a:ext cx="1212491" cy="963676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1481826" y="4132604"/>
              <a:ext cx="382202" cy="373812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8424000" y="4095639"/>
              <a:ext cx="593837" cy="843867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7707075" y="3820350"/>
              <a:ext cx="475592" cy="363710"/>
            </a:xfrm>
            <a:custGeom>
              <a:avLst/>
              <a:gdLst/>
              <a:ahLst/>
              <a:cxnLst/>
              <a:rect l="l" t="t" r="r" b="b"/>
              <a:pathLst>
                <a:path w="78513" h="60043" extrusionOk="0">
                  <a:moveTo>
                    <a:pt x="37044" y="1"/>
                  </a:moveTo>
                  <a:cubicBezTo>
                    <a:pt x="34528" y="1"/>
                    <a:pt x="31994" y="327"/>
                    <a:pt x="29485" y="1026"/>
                  </a:cubicBezTo>
                  <a:cubicBezTo>
                    <a:pt x="1" y="9689"/>
                    <a:pt x="1399" y="50723"/>
                    <a:pt x="30974" y="58018"/>
                  </a:cubicBezTo>
                  <a:cubicBezTo>
                    <a:pt x="36061" y="59172"/>
                    <a:pt x="42152" y="60043"/>
                    <a:pt x="48242" y="60043"/>
                  </a:cubicBezTo>
                  <a:cubicBezTo>
                    <a:pt x="61075" y="60043"/>
                    <a:pt x="73905" y="56175"/>
                    <a:pt x="77327" y="42942"/>
                  </a:cubicBezTo>
                  <a:cubicBezTo>
                    <a:pt x="77439" y="43083"/>
                    <a:pt x="77518" y="43141"/>
                    <a:pt x="77571" y="43141"/>
                  </a:cubicBezTo>
                  <a:cubicBezTo>
                    <a:pt x="77795" y="43141"/>
                    <a:pt x="77583" y="42129"/>
                    <a:pt x="77510" y="41908"/>
                  </a:cubicBezTo>
                  <a:cubicBezTo>
                    <a:pt x="78513" y="32577"/>
                    <a:pt x="73102" y="23884"/>
                    <a:pt x="67236" y="17075"/>
                  </a:cubicBezTo>
                  <a:cubicBezTo>
                    <a:pt x="60509" y="7336"/>
                    <a:pt x="48972" y="1"/>
                    <a:pt x="37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720000" y="2714391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810325"/>
            <a:ext cx="2615100" cy="22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 rot="591">
            <a:off x="720000" y="3556491"/>
            <a:ext cx="3490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5752813" y="-1567528"/>
            <a:ext cx="4826535" cy="8184786"/>
            <a:chOff x="5752813" y="-1567528"/>
            <a:chExt cx="4826535" cy="8184786"/>
          </a:xfrm>
        </p:grpSpPr>
        <p:sp>
          <p:nvSpPr>
            <p:cNvPr id="31" name="Google Shape;31;p3"/>
            <p:cNvSpPr/>
            <p:nvPr/>
          </p:nvSpPr>
          <p:spPr>
            <a:xfrm rot="8100000" flipH="1">
              <a:off x="5885508" y="4201532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3835522" flipH="1">
              <a:off x="7218535" y="3319806"/>
              <a:ext cx="2185830" cy="3217374"/>
            </a:xfrm>
            <a:custGeom>
              <a:avLst/>
              <a:gdLst/>
              <a:ahLst/>
              <a:cxnLst/>
              <a:rect l="l" t="t" r="r" b="b"/>
              <a:pathLst>
                <a:path w="83255" h="122545" extrusionOk="0">
                  <a:moveTo>
                    <a:pt x="47277" y="1"/>
                  </a:moveTo>
                  <a:cubicBezTo>
                    <a:pt x="41422" y="1"/>
                    <a:pt x="35596" y="1595"/>
                    <a:pt x="30518" y="5035"/>
                  </a:cubicBezTo>
                  <a:cubicBezTo>
                    <a:pt x="12159" y="16707"/>
                    <a:pt x="7143" y="39960"/>
                    <a:pt x="4438" y="60112"/>
                  </a:cubicBezTo>
                  <a:cubicBezTo>
                    <a:pt x="0" y="86283"/>
                    <a:pt x="12372" y="121359"/>
                    <a:pt x="42858" y="122545"/>
                  </a:cubicBezTo>
                  <a:cubicBezTo>
                    <a:pt x="65990" y="122210"/>
                    <a:pt x="75777" y="102392"/>
                    <a:pt x="69120" y="81723"/>
                  </a:cubicBezTo>
                  <a:cubicBezTo>
                    <a:pt x="62433" y="62453"/>
                    <a:pt x="83254" y="48258"/>
                    <a:pt x="83042" y="29717"/>
                  </a:cubicBezTo>
                  <a:cubicBezTo>
                    <a:pt x="82707" y="19868"/>
                    <a:pt x="75443" y="11935"/>
                    <a:pt x="67631" y="6737"/>
                  </a:cubicBezTo>
                  <a:cubicBezTo>
                    <a:pt x="61686" y="2400"/>
                    <a:pt x="54460" y="1"/>
                    <a:pt x="47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034984" y="2304964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7539652" flipH="1">
              <a:off x="6604080" y="-548271"/>
              <a:ext cx="3765744" cy="2448565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6287224" y="1158250"/>
              <a:ext cx="475592" cy="363710"/>
            </a:xfrm>
            <a:custGeom>
              <a:avLst/>
              <a:gdLst/>
              <a:ahLst/>
              <a:cxnLst/>
              <a:rect l="l" t="t" r="r" b="b"/>
              <a:pathLst>
                <a:path w="78513" h="60043" extrusionOk="0">
                  <a:moveTo>
                    <a:pt x="37044" y="1"/>
                  </a:moveTo>
                  <a:cubicBezTo>
                    <a:pt x="34528" y="1"/>
                    <a:pt x="31994" y="327"/>
                    <a:pt x="29485" y="1026"/>
                  </a:cubicBezTo>
                  <a:cubicBezTo>
                    <a:pt x="1" y="9689"/>
                    <a:pt x="1399" y="50723"/>
                    <a:pt x="30974" y="58018"/>
                  </a:cubicBezTo>
                  <a:cubicBezTo>
                    <a:pt x="36061" y="59172"/>
                    <a:pt x="42152" y="60043"/>
                    <a:pt x="48242" y="60043"/>
                  </a:cubicBezTo>
                  <a:cubicBezTo>
                    <a:pt x="61075" y="60043"/>
                    <a:pt x="73905" y="56175"/>
                    <a:pt x="77327" y="42942"/>
                  </a:cubicBezTo>
                  <a:cubicBezTo>
                    <a:pt x="77439" y="43083"/>
                    <a:pt x="77518" y="43141"/>
                    <a:pt x="77571" y="43141"/>
                  </a:cubicBezTo>
                  <a:cubicBezTo>
                    <a:pt x="77795" y="43141"/>
                    <a:pt x="77583" y="42129"/>
                    <a:pt x="77510" y="41908"/>
                  </a:cubicBezTo>
                  <a:cubicBezTo>
                    <a:pt x="78513" y="32577"/>
                    <a:pt x="73102" y="23884"/>
                    <a:pt x="67236" y="17075"/>
                  </a:cubicBezTo>
                  <a:cubicBezTo>
                    <a:pt x="60509" y="7336"/>
                    <a:pt x="48972" y="1"/>
                    <a:pt x="37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7539652" flipH="1">
              <a:off x="6428576" y="-372766"/>
              <a:ext cx="3765744" cy="2448565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6386101" y="3105918"/>
              <a:ext cx="1212491" cy="963676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 flipH="1">
              <a:off x="7095080" y="1727889"/>
              <a:ext cx="593837" cy="843867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BLANK_1_1_1_1_2_1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1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1"/>
          <p:cNvSpPr txBox="1">
            <a:spLocks noGrp="1"/>
          </p:cNvSpPr>
          <p:nvPr>
            <p:ph type="subTitle" idx="1"/>
          </p:nvPr>
        </p:nvSpPr>
        <p:spPr>
          <a:xfrm>
            <a:off x="5397300" y="2472163"/>
            <a:ext cx="2450100" cy="10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21"/>
          <p:cNvGrpSpPr/>
          <p:nvPr/>
        </p:nvGrpSpPr>
        <p:grpSpPr>
          <a:xfrm>
            <a:off x="-249404" y="-69142"/>
            <a:ext cx="10254643" cy="6011041"/>
            <a:chOff x="-249404" y="-69142"/>
            <a:chExt cx="10254643" cy="6011041"/>
          </a:xfrm>
        </p:grpSpPr>
        <p:sp>
          <p:nvSpPr>
            <p:cNvPr id="282" name="Google Shape;282;p21"/>
            <p:cNvSpPr/>
            <p:nvPr/>
          </p:nvSpPr>
          <p:spPr>
            <a:xfrm>
              <a:off x="7247718" y="-69142"/>
              <a:ext cx="1957216" cy="1995917"/>
            </a:xfrm>
            <a:custGeom>
              <a:avLst/>
              <a:gdLst/>
              <a:ahLst/>
              <a:cxnLst/>
              <a:rect l="l" t="t" r="r" b="b"/>
              <a:pathLst>
                <a:path w="47842" h="48788" extrusionOk="0">
                  <a:moveTo>
                    <a:pt x="0" y="1"/>
                  </a:moveTo>
                  <a:cubicBezTo>
                    <a:pt x="525" y="3462"/>
                    <a:pt x="945" y="8297"/>
                    <a:pt x="6296" y="14374"/>
                  </a:cubicBezTo>
                  <a:cubicBezTo>
                    <a:pt x="10432" y="19074"/>
                    <a:pt x="21242" y="14641"/>
                    <a:pt x="27278" y="20564"/>
                  </a:cubicBezTo>
                  <a:cubicBezTo>
                    <a:pt x="32839" y="26020"/>
                    <a:pt x="27907" y="31161"/>
                    <a:pt x="32209" y="39973"/>
                  </a:cubicBezTo>
                  <a:cubicBezTo>
                    <a:pt x="36510" y="48787"/>
                    <a:pt x="47842" y="46899"/>
                    <a:pt x="47842" y="46899"/>
                  </a:cubicBezTo>
                  <a:lnTo>
                    <a:pt x="47842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1"/>
            <p:cNvSpPr/>
            <p:nvPr/>
          </p:nvSpPr>
          <p:spPr>
            <a:xfrm>
              <a:off x="7492271" y="724897"/>
              <a:ext cx="753324" cy="598735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 rot="-8100000">
              <a:off x="-116709" y="1417682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1"/>
            <p:cNvSpPr/>
            <p:nvPr/>
          </p:nvSpPr>
          <p:spPr>
            <a:xfrm>
              <a:off x="6871425" y="3417513"/>
              <a:ext cx="2981414" cy="2371987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1"/>
            <p:cNvSpPr/>
            <p:nvPr/>
          </p:nvSpPr>
          <p:spPr>
            <a:xfrm>
              <a:off x="535937" y="1140214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1"/>
            <p:cNvSpPr/>
            <p:nvPr/>
          </p:nvSpPr>
          <p:spPr>
            <a:xfrm>
              <a:off x="7023825" y="3569913"/>
              <a:ext cx="2981414" cy="2371987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ONE_COLUMN_TEXT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2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2"/>
          <p:cNvSpPr txBox="1">
            <a:spLocks noGrp="1"/>
          </p:cNvSpPr>
          <p:nvPr>
            <p:ph type="subTitle" idx="1"/>
          </p:nvPr>
        </p:nvSpPr>
        <p:spPr>
          <a:xfrm rot="-564">
            <a:off x="1831500" y="1819725"/>
            <a:ext cx="5481000" cy="2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92" name="Google Shape;292;p22"/>
          <p:cNvGrpSpPr/>
          <p:nvPr/>
        </p:nvGrpSpPr>
        <p:grpSpPr>
          <a:xfrm>
            <a:off x="-160025" y="-777998"/>
            <a:ext cx="9304015" cy="6379030"/>
            <a:chOff x="-160025" y="-777998"/>
            <a:chExt cx="9304015" cy="6379030"/>
          </a:xfrm>
        </p:grpSpPr>
        <p:sp>
          <p:nvSpPr>
            <p:cNvPr id="293" name="Google Shape;293;p22"/>
            <p:cNvSpPr/>
            <p:nvPr/>
          </p:nvSpPr>
          <p:spPr>
            <a:xfrm>
              <a:off x="6338707" y="5042357"/>
              <a:ext cx="497290" cy="420576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2"/>
            <p:cNvSpPr/>
            <p:nvPr/>
          </p:nvSpPr>
          <p:spPr>
            <a:xfrm rot="-4411831">
              <a:off x="3032972" y="4713810"/>
              <a:ext cx="217256" cy="308730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 rot="-8100000">
              <a:off x="4665491" y="4766582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6850802" y="-777998"/>
              <a:ext cx="2181668" cy="1735716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6962322" y="-666478"/>
              <a:ext cx="2181668" cy="1735716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512525" y="-391982"/>
              <a:ext cx="1212491" cy="963676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-160025" y="324950"/>
              <a:ext cx="880026" cy="744308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3752975" y="4757164"/>
              <a:ext cx="593837" cy="843867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3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3"/>
          <p:cNvSpPr txBox="1">
            <a:spLocks noGrp="1"/>
          </p:cNvSpPr>
          <p:nvPr>
            <p:ph type="title" idx="2"/>
          </p:nvPr>
        </p:nvSpPr>
        <p:spPr>
          <a:xfrm>
            <a:off x="720000" y="308858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5" name="Google Shape;305;p23"/>
          <p:cNvSpPr txBox="1">
            <a:spLocks noGrp="1"/>
          </p:cNvSpPr>
          <p:nvPr>
            <p:ph type="subTitle" idx="1"/>
          </p:nvPr>
        </p:nvSpPr>
        <p:spPr>
          <a:xfrm>
            <a:off x="720000" y="35060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3"/>
          <p:cNvSpPr txBox="1">
            <a:spLocks noGrp="1"/>
          </p:cNvSpPr>
          <p:nvPr>
            <p:ph type="title" idx="3"/>
          </p:nvPr>
        </p:nvSpPr>
        <p:spPr>
          <a:xfrm>
            <a:off x="3403800" y="3088600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7" name="Google Shape;307;p23"/>
          <p:cNvSpPr txBox="1">
            <a:spLocks noGrp="1"/>
          </p:cNvSpPr>
          <p:nvPr>
            <p:ph type="subTitle" idx="4"/>
          </p:nvPr>
        </p:nvSpPr>
        <p:spPr>
          <a:xfrm>
            <a:off x="3403800" y="3506066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3"/>
          <p:cNvSpPr txBox="1">
            <a:spLocks noGrp="1"/>
          </p:cNvSpPr>
          <p:nvPr>
            <p:ph type="title" idx="5"/>
          </p:nvPr>
        </p:nvSpPr>
        <p:spPr>
          <a:xfrm>
            <a:off x="6087600" y="308858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9" name="Google Shape;309;p23"/>
          <p:cNvSpPr txBox="1">
            <a:spLocks noGrp="1"/>
          </p:cNvSpPr>
          <p:nvPr>
            <p:ph type="subTitle" idx="6"/>
          </p:nvPr>
        </p:nvSpPr>
        <p:spPr>
          <a:xfrm>
            <a:off x="6087600" y="35060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0" name="Google Shape;310;p23"/>
          <p:cNvGrpSpPr/>
          <p:nvPr/>
        </p:nvGrpSpPr>
        <p:grpSpPr>
          <a:xfrm>
            <a:off x="-796936" y="-1443579"/>
            <a:ext cx="11135133" cy="7385323"/>
            <a:chOff x="-796936" y="-1443579"/>
            <a:chExt cx="11135133" cy="7385323"/>
          </a:xfrm>
        </p:grpSpPr>
        <p:sp>
          <p:nvSpPr>
            <p:cNvPr id="311" name="Google Shape;311;p23"/>
            <p:cNvSpPr/>
            <p:nvPr/>
          </p:nvSpPr>
          <p:spPr>
            <a:xfrm flipH="1">
              <a:off x="-23981" y="-69142"/>
              <a:ext cx="1957216" cy="1995917"/>
            </a:xfrm>
            <a:custGeom>
              <a:avLst/>
              <a:gdLst/>
              <a:ahLst/>
              <a:cxnLst/>
              <a:rect l="l" t="t" r="r" b="b"/>
              <a:pathLst>
                <a:path w="47842" h="48788" extrusionOk="0">
                  <a:moveTo>
                    <a:pt x="0" y="1"/>
                  </a:moveTo>
                  <a:cubicBezTo>
                    <a:pt x="525" y="3462"/>
                    <a:pt x="945" y="8297"/>
                    <a:pt x="6296" y="14374"/>
                  </a:cubicBezTo>
                  <a:cubicBezTo>
                    <a:pt x="10432" y="19074"/>
                    <a:pt x="21242" y="14641"/>
                    <a:pt x="27278" y="20564"/>
                  </a:cubicBezTo>
                  <a:cubicBezTo>
                    <a:pt x="32839" y="26020"/>
                    <a:pt x="27907" y="31161"/>
                    <a:pt x="32209" y="39973"/>
                  </a:cubicBezTo>
                  <a:cubicBezTo>
                    <a:pt x="36510" y="48787"/>
                    <a:pt x="47842" y="46899"/>
                    <a:pt x="47842" y="46899"/>
                  </a:cubicBezTo>
                  <a:lnTo>
                    <a:pt x="47842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 flipH="1">
              <a:off x="156722" y="1926777"/>
              <a:ext cx="497252" cy="395211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3" name="Google Shape;313;p23"/>
            <p:cNvSpPr/>
            <p:nvPr/>
          </p:nvSpPr>
          <p:spPr>
            <a:xfrm rot="8100000" flipH="1">
              <a:off x="8705833" y="4173982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 flipH="1">
              <a:off x="-686404" y="4111050"/>
              <a:ext cx="2162545" cy="1720164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 flipH="1">
              <a:off x="8459034" y="4748889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 rot="-7539817" flipH="1">
              <a:off x="7891836" y="-816343"/>
              <a:ext cx="2317398" cy="1506821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 rot="-7539817" flipH="1">
              <a:off x="7783835" y="-708343"/>
              <a:ext cx="2317398" cy="1506821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 flipH="1">
              <a:off x="-796936" y="4221580"/>
              <a:ext cx="2162545" cy="1720164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2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4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4"/>
          <p:cNvSpPr txBox="1">
            <a:spLocks noGrp="1"/>
          </p:cNvSpPr>
          <p:nvPr>
            <p:ph type="subTitle" idx="1"/>
          </p:nvPr>
        </p:nvSpPr>
        <p:spPr>
          <a:xfrm>
            <a:off x="2075812" y="1511438"/>
            <a:ext cx="37281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22" name="Google Shape;322;p24"/>
          <p:cNvSpPr txBox="1">
            <a:spLocks noGrp="1"/>
          </p:cNvSpPr>
          <p:nvPr>
            <p:ph type="subTitle" idx="2"/>
          </p:nvPr>
        </p:nvSpPr>
        <p:spPr>
          <a:xfrm>
            <a:off x="2075812" y="1919715"/>
            <a:ext cx="37281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4"/>
          <p:cNvSpPr/>
          <p:nvPr/>
        </p:nvSpPr>
        <p:spPr>
          <a:xfrm flipH="1">
            <a:off x="8423995" y="2484607"/>
            <a:ext cx="497290" cy="420576"/>
          </a:xfrm>
          <a:custGeom>
            <a:avLst/>
            <a:gdLst/>
            <a:ahLst/>
            <a:cxnLst/>
            <a:rect l="l" t="t" r="r" b="b"/>
            <a:pathLst>
              <a:path w="23754" h="20092" extrusionOk="0">
                <a:moveTo>
                  <a:pt x="13273" y="3673"/>
                </a:moveTo>
                <a:cubicBezTo>
                  <a:pt x="16857" y="5465"/>
                  <a:pt x="21824" y="8184"/>
                  <a:pt x="22715" y="13481"/>
                </a:cubicBezTo>
                <a:cubicBezTo>
                  <a:pt x="23754" y="19648"/>
                  <a:pt x="15790" y="20092"/>
                  <a:pt x="10177" y="17888"/>
                </a:cubicBezTo>
                <a:cubicBezTo>
                  <a:pt x="4564" y="15684"/>
                  <a:pt x="0" y="10491"/>
                  <a:pt x="1049" y="5246"/>
                </a:cubicBezTo>
                <a:cubicBezTo>
                  <a:pt x="2099" y="0"/>
                  <a:pt x="8656" y="1365"/>
                  <a:pt x="13273" y="367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4"/>
          <p:cNvSpPr/>
          <p:nvPr/>
        </p:nvSpPr>
        <p:spPr>
          <a:xfrm rot="8100000" flipH="1">
            <a:off x="770683" y="332207"/>
            <a:ext cx="619392" cy="631879"/>
          </a:xfrm>
          <a:custGeom>
            <a:avLst/>
            <a:gdLst/>
            <a:ahLst/>
            <a:cxnLst/>
            <a:rect l="l" t="t" r="r" b="b"/>
            <a:pathLst>
              <a:path w="28026" h="28591" extrusionOk="0">
                <a:moveTo>
                  <a:pt x="17161" y="0"/>
                </a:moveTo>
                <a:cubicBezTo>
                  <a:pt x="15700" y="0"/>
                  <a:pt x="14228" y="189"/>
                  <a:pt x="12828" y="539"/>
                </a:cubicBezTo>
                <a:cubicBezTo>
                  <a:pt x="9119" y="1512"/>
                  <a:pt x="5837" y="3640"/>
                  <a:pt x="3526" y="6710"/>
                </a:cubicBezTo>
                <a:cubicBezTo>
                  <a:pt x="1277" y="9688"/>
                  <a:pt x="1" y="13427"/>
                  <a:pt x="31" y="17166"/>
                </a:cubicBezTo>
                <a:cubicBezTo>
                  <a:pt x="31" y="21056"/>
                  <a:pt x="1490" y="25160"/>
                  <a:pt x="4925" y="27318"/>
                </a:cubicBezTo>
                <a:cubicBezTo>
                  <a:pt x="6175" y="28102"/>
                  <a:pt x="7643" y="28590"/>
                  <a:pt x="9120" y="28590"/>
                </a:cubicBezTo>
                <a:cubicBezTo>
                  <a:pt x="9475" y="28590"/>
                  <a:pt x="9830" y="28562"/>
                  <a:pt x="10183" y="28503"/>
                </a:cubicBezTo>
                <a:cubicBezTo>
                  <a:pt x="11855" y="28260"/>
                  <a:pt x="13405" y="27348"/>
                  <a:pt x="14439" y="25980"/>
                </a:cubicBezTo>
                <a:cubicBezTo>
                  <a:pt x="14439" y="25980"/>
                  <a:pt x="14469" y="25980"/>
                  <a:pt x="14469" y="25950"/>
                </a:cubicBezTo>
                <a:cubicBezTo>
                  <a:pt x="14864" y="25585"/>
                  <a:pt x="15229" y="25190"/>
                  <a:pt x="15594" y="24765"/>
                </a:cubicBezTo>
                <a:cubicBezTo>
                  <a:pt x="16353" y="23913"/>
                  <a:pt x="17083" y="23062"/>
                  <a:pt x="17782" y="22181"/>
                </a:cubicBezTo>
                <a:cubicBezTo>
                  <a:pt x="19271" y="20357"/>
                  <a:pt x="20730" y="18503"/>
                  <a:pt x="22189" y="16649"/>
                </a:cubicBezTo>
                <a:cubicBezTo>
                  <a:pt x="22949" y="15737"/>
                  <a:pt x="23679" y="14795"/>
                  <a:pt x="24439" y="13883"/>
                </a:cubicBezTo>
                <a:cubicBezTo>
                  <a:pt x="25107" y="13032"/>
                  <a:pt x="25807" y="12181"/>
                  <a:pt x="26414" y="11299"/>
                </a:cubicBezTo>
                <a:cubicBezTo>
                  <a:pt x="26992" y="10509"/>
                  <a:pt x="27509" y="9658"/>
                  <a:pt x="27782" y="8685"/>
                </a:cubicBezTo>
                <a:cubicBezTo>
                  <a:pt x="28025" y="7773"/>
                  <a:pt x="28025" y="6801"/>
                  <a:pt x="27782" y="5889"/>
                </a:cubicBezTo>
                <a:cubicBezTo>
                  <a:pt x="27266" y="3974"/>
                  <a:pt x="25807" y="2485"/>
                  <a:pt x="24104" y="1573"/>
                </a:cubicBezTo>
                <a:cubicBezTo>
                  <a:pt x="22372" y="661"/>
                  <a:pt x="20427" y="205"/>
                  <a:pt x="18481" y="53"/>
                </a:cubicBezTo>
                <a:cubicBezTo>
                  <a:pt x="18044" y="18"/>
                  <a:pt x="17603" y="0"/>
                  <a:pt x="171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4"/>
          <p:cNvSpPr/>
          <p:nvPr/>
        </p:nvSpPr>
        <p:spPr>
          <a:xfrm flipH="1">
            <a:off x="-779372" y="3790438"/>
            <a:ext cx="2981414" cy="2371987"/>
          </a:xfrm>
          <a:custGeom>
            <a:avLst/>
            <a:gdLst/>
            <a:ahLst/>
            <a:cxnLst/>
            <a:rect l="l" t="t" r="r" b="b"/>
            <a:pathLst>
              <a:path w="169978" h="135233" extrusionOk="0">
                <a:moveTo>
                  <a:pt x="126792" y="0"/>
                </a:moveTo>
                <a:cubicBezTo>
                  <a:pt x="117609" y="0"/>
                  <a:pt x="108564" y="3513"/>
                  <a:pt x="102499" y="11030"/>
                </a:cubicBezTo>
                <a:cubicBezTo>
                  <a:pt x="91313" y="25347"/>
                  <a:pt x="91708" y="46593"/>
                  <a:pt x="77453" y="58994"/>
                </a:cubicBezTo>
                <a:cubicBezTo>
                  <a:pt x="70622" y="64718"/>
                  <a:pt x="62760" y="66037"/>
                  <a:pt x="54556" y="66037"/>
                </a:cubicBezTo>
                <a:cubicBezTo>
                  <a:pt x="47546" y="66037"/>
                  <a:pt x="40286" y="65074"/>
                  <a:pt x="33208" y="65074"/>
                </a:cubicBezTo>
                <a:cubicBezTo>
                  <a:pt x="27631" y="65074"/>
                  <a:pt x="22167" y="65672"/>
                  <a:pt x="17026" y="67809"/>
                </a:cubicBezTo>
                <a:cubicBezTo>
                  <a:pt x="8394" y="71213"/>
                  <a:pt x="2710" y="79785"/>
                  <a:pt x="1798" y="88873"/>
                </a:cubicBezTo>
                <a:cubicBezTo>
                  <a:pt x="0" y="122882"/>
                  <a:pt x="40005" y="135232"/>
                  <a:pt x="68373" y="135232"/>
                </a:cubicBezTo>
                <a:cubicBezTo>
                  <a:pt x="69264" y="135232"/>
                  <a:pt x="70143" y="135220"/>
                  <a:pt x="71009" y="135196"/>
                </a:cubicBezTo>
                <a:cubicBezTo>
                  <a:pt x="71032" y="135196"/>
                  <a:pt x="71055" y="135196"/>
                  <a:pt x="71079" y="135196"/>
                </a:cubicBezTo>
                <a:cubicBezTo>
                  <a:pt x="111602" y="135196"/>
                  <a:pt x="151352" y="108729"/>
                  <a:pt x="163412" y="69451"/>
                </a:cubicBezTo>
                <a:cubicBezTo>
                  <a:pt x="169977" y="49572"/>
                  <a:pt x="168093" y="25164"/>
                  <a:pt x="152105" y="10240"/>
                </a:cubicBezTo>
                <a:cubicBezTo>
                  <a:pt x="145477" y="3582"/>
                  <a:pt x="136064" y="0"/>
                  <a:pt x="126792" y="0"/>
                </a:cubicBez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4"/>
          <p:cNvSpPr/>
          <p:nvPr/>
        </p:nvSpPr>
        <p:spPr>
          <a:xfrm flipH="1">
            <a:off x="565234" y="185889"/>
            <a:ext cx="184071" cy="183408"/>
          </a:xfrm>
          <a:custGeom>
            <a:avLst/>
            <a:gdLst/>
            <a:ahLst/>
            <a:cxnLst/>
            <a:rect l="l" t="t" r="r" b="b"/>
            <a:pathLst>
              <a:path w="8329" h="8299" extrusionOk="0">
                <a:moveTo>
                  <a:pt x="4165" y="0"/>
                </a:moveTo>
                <a:cubicBezTo>
                  <a:pt x="1885" y="0"/>
                  <a:pt x="1" y="1854"/>
                  <a:pt x="1" y="4164"/>
                </a:cubicBezTo>
                <a:cubicBezTo>
                  <a:pt x="1" y="6444"/>
                  <a:pt x="1885" y="8298"/>
                  <a:pt x="4165" y="8298"/>
                </a:cubicBezTo>
                <a:cubicBezTo>
                  <a:pt x="6475" y="8298"/>
                  <a:pt x="8329" y="6444"/>
                  <a:pt x="8329" y="4164"/>
                </a:cubicBezTo>
                <a:cubicBezTo>
                  <a:pt x="8329" y="1854"/>
                  <a:pt x="6475" y="0"/>
                  <a:pt x="41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4"/>
          <p:cNvSpPr/>
          <p:nvPr/>
        </p:nvSpPr>
        <p:spPr>
          <a:xfrm rot="-1908841" flipH="1">
            <a:off x="7362542" y="142395"/>
            <a:ext cx="2615068" cy="1700372"/>
          </a:xfrm>
          <a:custGeom>
            <a:avLst/>
            <a:gdLst/>
            <a:ahLst/>
            <a:cxnLst/>
            <a:rect l="l" t="t" r="r" b="b"/>
            <a:pathLst>
              <a:path w="130794" h="85045" extrusionOk="0">
                <a:moveTo>
                  <a:pt x="30965" y="0"/>
                </a:moveTo>
                <a:cubicBezTo>
                  <a:pt x="26327" y="0"/>
                  <a:pt x="21702" y="1461"/>
                  <a:pt x="17752" y="3927"/>
                </a:cubicBezTo>
                <a:cubicBezTo>
                  <a:pt x="11946" y="7544"/>
                  <a:pt x="7661" y="13228"/>
                  <a:pt x="4834" y="19368"/>
                </a:cubicBezTo>
                <a:cubicBezTo>
                  <a:pt x="1764" y="25994"/>
                  <a:pt x="1" y="33532"/>
                  <a:pt x="1126" y="40827"/>
                </a:cubicBezTo>
                <a:cubicBezTo>
                  <a:pt x="1186" y="41222"/>
                  <a:pt x="1277" y="41647"/>
                  <a:pt x="1338" y="42043"/>
                </a:cubicBezTo>
                <a:cubicBezTo>
                  <a:pt x="1825" y="46876"/>
                  <a:pt x="3557" y="51617"/>
                  <a:pt x="6901" y="55143"/>
                </a:cubicBezTo>
                <a:cubicBezTo>
                  <a:pt x="11764" y="60310"/>
                  <a:pt x="18998" y="61101"/>
                  <a:pt x="24986" y="64353"/>
                </a:cubicBezTo>
                <a:cubicBezTo>
                  <a:pt x="31369" y="67848"/>
                  <a:pt x="35533" y="74049"/>
                  <a:pt x="40883" y="78821"/>
                </a:cubicBezTo>
                <a:cubicBezTo>
                  <a:pt x="43376" y="81040"/>
                  <a:pt x="46172" y="83016"/>
                  <a:pt x="49363" y="84140"/>
                </a:cubicBezTo>
                <a:cubicBezTo>
                  <a:pt x="51132" y="84757"/>
                  <a:pt x="52969" y="85044"/>
                  <a:pt x="54816" y="85044"/>
                </a:cubicBezTo>
                <a:cubicBezTo>
                  <a:pt x="56430" y="85044"/>
                  <a:pt x="58050" y="84825"/>
                  <a:pt x="59637" y="84414"/>
                </a:cubicBezTo>
                <a:cubicBezTo>
                  <a:pt x="66871" y="82499"/>
                  <a:pt x="72495" y="77393"/>
                  <a:pt x="78756" y="73624"/>
                </a:cubicBezTo>
                <a:cubicBezTo>
                  <a:pt x="81948" y="71709"/>
                  <a:pt x="85322" y="70189"/>
                  <a:pt x="89030" y="69581"/>
                </a:cubicBezTo>
                <a:cubicBezTo>
                  <a:pt x="91542" y="69159"/>
                  <a:pt x="94090" y="69112"/>
                  <a:pt x="96637" y="69112"/>
                </a:cubicBezTo>
                <a:cubicBezTo>
                  <a:pt x="97364" y="69112"/>
                  <a:pt x="98091" y="69116"/>
                  <a:pt x="98817" y="69116"/>
                </a:cubicBezTo>
                <a:cubicBezTo>
                  <a:pt x="99578" y="69116"/>
                  <a:pt x="100339" y="69112"/>
                  <a:pt x="101097" y="69095"/>
                </a:cubicBezTo>
                <a:cubicBezTo>
                  <a:pt x="104623" y="69034"/>
                  <a:pt x="108058" y="68608"/>
                  <a:pt x="111371" y="67423"/>
                </a:cubicBezTo>
                <a:cubicBezTo>
                  <a:pt x="114258" y="66389"/>
                  <a:pt x="116994" y="64839"/>
                  <a:pt x="119395" y="62955"/>
                </a:cubicBezTo>
                <a:cubicBezTo>
                  <a:pt x="124532" y="58912"/>
                  <a:pt x="128149" y="53167"/>
                  <a:pt x="129456" y="46754"/>
                </a:cubicBezTo>
                <a:cubicBezTo>
                  <a:pt x="130794" y="40067"/>
                  <a:pt x="129760" y="32894"/>
                  <a:pt x="126356" y="26966"/>
                </a:cubicBezTo>
                <a:cubicBezTo>
                  <a:pt x="123255" y="21526"/>
                  <a:pt x="118271" y="17240"/>
                  <a:pt x="112526" y="14839"/>
                </a:cubicBezTo>
                <a:cubicBezTo>
                  <a:pt x="109577" y="13592"/>
                  <a:pt x="106416" y="12863"/>
                  <a:pt x="103225" y="12650"/>
                </a:cubicBezTo>
                <a:cubicBezTo>
                  <a:pt x="102574" y="12610"/>
                  <a:pt x="101922" y="12592"/>
                  <a:pt x="101271" y="12592"/>
                </a:cubicBezTo>
                <a:cubicBezTo>
                  <a:pt x="98428" y="12592"/>
                  <a:pt x="95588" y="12946"/>
                  <a:pt x="92769" y="13440"/>
                </a:cubicBezTo>
                <a:cubicBezTo>
                  <a:pt x="85717" y="14656"/>
                  <a:pt x="78756" y="16905"/>
                  <a:pt x="71522" y="16997"/>
                </a:cubicBezTo>
                <a:cubicBezTo>
                  <a:pt x="71341" y="17000"/>
                  <a:pt x="71160" y="17001"/>
                  <a:pt x="70980" y="17001"/>
                </a:cubicBezTo>
                <a:cubicBezTo>
                  <a:pt x="67699" y="17001"/>
                  <a:pt x="64454" y="16474"/>
                  <a:pt x="61400" y="15264"/>
                </a:cubicBezTo>
                <a:cubicBezTo>
                  <a:pt x="58421" y="14109"/>
                  <a:pt x="55716" y="12377"/>
                  <a:pt x="53133" y="10553"/>
                </a:cubicBezTo>
                <a:cubicBezTo>
                  <a:pt x="48087" y="6997"/>
                  <a:pt x="43224" y="2802"/>
                  <a:pt x="37236" y="948"/>
                </a:cubicBezTo>
                <a:cubicBezTo>
                  <a:pt x="35184" y="302"/>
                  <a:pt x="33073" y="0"/>
                  <a:pt x="309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4"/>
          <p:cNvSpPr/>
          <p:nvPr/>
        </p:nvSpPr>
        <p:spPr>
          <a:xfrm flipH="1">
            <a:off x="6935549" y="54487"/>
            <a:ext cx="475592" cy="363710"/>
          </a:xfrm>
          <a:custGeom>
            <a:avLst/>
            <a:gdLst/>
            <a:ahLst/>
            <a:cxnLst/>
            <a:rect l="l" t="t" r="r" b="b"/>
            <a:pathLst>
              <a:path w="78513" h="60043" extrusionOk="0">
                <a:moveTo>
                  <a:pt x="37044" y="1"/>
                </a:moveTo>
                <a:cubicBezTo>
                  <a:pt x="34528" y="1"/>
                  <a:pt x="31994" y="327"/>
                  <a:pt x="29485" y="1026"/>
                </a:cubicBezTo>
                <a:cubicBezTo>
                  <a:pt x="1" y="9689"/>
                  <a:pt x="1399" y="50723"/>
                  <a:pt x="30974" y="58018"/>
                </a:cubicBezTo>
                <a:cubicBezTo>
                  <a:pt x="36061" y="59172"/>
                  <a:pt x="42152" y="60043"/>
                  <a:pt x="48242" y="60043"/>
                </a:cubicBezTo>
                <a:cubicBezTo>
                  <a:pt x="61075" y="60043"/>
                  <a:pt x="73905" y="56175"/>
                  <a:pt x="77327" y="42942"/>
                </a:cubicBezTo>
                <a:cubicBezTo>
                  <a:pt x="77439" y="43083"/>
                  <a:pt x="77518" y="43141"/>
                  <a:pt x="77571" y="43141"/>
                </a:cubicBezTo>
                <a:cubicBezTo>
                  <a:pt x="77795" y="43141"/>
                  <a:pt x="77583" y="42129"/>
                  <a:pt x="77510" y="41908"/>
                </a:cubicBezTo>
                <a:cubicBezTo>
                  <a:pt x="78513" y="32577"/>
                  <a:pt x="73102" y="23884"/>
                  <a:pt x="67236" y="17075"/>
                </a:cubicBezTo>
                <a:cubicBezTo>
                  <a:pt x="60509" y="7336"/>
                  <a:pt x="48972" y="1"/>
                  <a:pt x="370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4"/>
          <p:cNvSpPr/>
          <p:nvPr/>
        </p:nvSpPr>
        <p:spPr>
          <a:xfrm rot="-1908841" flipH="1">
            <a:off x="7249111" y="12608"/>
            <a:ext cx="2615068" cy="1700372"/>
          </a:xfrm>
          <a:custGeom>
            <a:avLst/>
            <a:gdLst/>
            <a:ahLst/>
            <a:cxnLst/>
            <a:rect l="l" t="t" r="r" b="b"/>
            <a:pathLst>
              <a:path w="130794" h="85045" extrusionOk="0">
                <a:moveTo>
                  <a:pt x="30965" y="0"/>
                </a:moveTo>
                <a:cubicBezTo>
                  <a:pt x="26327" y="0"/>
                  <a:pt x="21702" y="1461"/>
                  <a:pt x="17752" y="3927"/>
                </a:cubicBezTo>
                <a:cubicBezTo>
                  <a:pt x="11946" y="7544"/>
                  <a:pt x="7661" y="13228"/>
                  <a:pt x="4834" y="19368"/>
                </a:cubicBezTo>
                <a:cubicBezTo>
                  <a:pt x="1764" y="25994"/>
                  <a:pt x="1" y="33532"/>
                  <a:pt x="1126" y="40827"/>
                </a:cubicBezTo>
                <a:cubicBezTo>
                  <a:pt x="1186" y="41222"/>
                  <a:pt x="1277" y="41647"/>
                  <a:pt x="1338" y="42043"/>
                </a:cubicBezTo>
                <a:cubicBezTo>
                  <a:pt x="1825" y="46876"/>
                  <a:pt x="3557" y="51617"/>
                  <a:pt x="6901" y="55143"/>
                </a:cubicBezTo>
                <a:cubicBezTo>
                  <a:pt x="11764" y="60310"/>
                  <a:pt x="18998" y="61101"/>
                  <a:pt x="24986" y="64353"/>
                </a:cubicBezTo>
                <a:cubicBezTo>
                  <a:pt x="31369" y="67848"/>
                  <a:pt x="35533" y="74049"/>
                  <a:pt x="40883" y="78821"/>
                </a:cubicBezTo>
                <a:cubicBezTo>
                  <a:pt x="43376" y="81040"/>
                  <a:pt x="46172" y="83016"/>
                  <a:pt x="49363" y="84140"/>
                </a:cubicBezTo>
                <a:cubicBezTo>
                  <a:pt x="51132" y="84757"/>
                  <a:pt x="52969" y="85044"/>
                  <a:pt x="54816" y="85044"/>
                </a:cubicBezTo>
                <a:cubicBezTo>
                  <a:pt x="56430" y="85044"/>
                  <a:pt x="58050" y="84825"/>
                  <a:pt x="59637" y="84414"/>
                </a:cubicBezTo>
                <a:cubicBezTo>
                  <a:pt x="66871" y="82499"/>
                  <a:pt x="72495" y="77393"/>
                  <a:pt x="78756" y="73624"/>
                </a:cubicBezTo>
                <a:cubicBezTo>
                  <a:pt x="81948" y="71709"/>
                  <a:pt x="85322" y="70189"/>
                  <a:pt x="89030" y="69581"/>
                </a:cubicBezTo>
                <a:cubicBezTo>
                  <a:pt x="91542" y="69159"/>
                  <a:pt x="94090" y="69112"/>
                  <a:pt x="96637" y="69112"/>
                </a:cubicBezTo>
                <a:cubicBezTo>
                  <a:pt x="97364" y="69112"/>
                  <a:pt x="98091" y="69116"/>
                  <a:pt x="98817" y="69116"/>
                </a:cubicBezTo>
                <a:cubicBezTo>
                  <a:pt x="99578" y="69116"/>
                  <a:pt x="100339" y="69112"/>
                  <a:pt x="101097" y="69095"/>
                </a:cubicBezTo>
                <a:cubicBezTo>
                  <a:pt x="104623" y="69034"/>
                  <a:pt x="108058" y="68608"/>
                  <a:pt x="111371" y="67423"/>
                </a:cubicBezTo>
                <a:cubicBezTo>
                  <a:pt x="114258" y="66389"/>
                  <a:pt x="116994" y="64839"/>
                  <a:pt x="119395" y="62955"/>
                </a:cubicBezTo>
                <a:cubicBezTo>
                  <a:pt x="124532" y="58912"/>
                  <a:pt x="128149" y="53167"/>
                  <a:pt x="129456" y="46754"/>
                </a:cubicBezTo>
                <a:cubicBezTo>
                  <a:pt x="130794" y="40067"/>
                  <a:pt x="129760" y="32894"/>
                  <a:pt x="126356" y="26966"/>
                </a:cubicBezTo>
                <a:cubicBezTo>
                  <a:pt x="123255" y="21526"/>
                  <a:pt x="118271" y="17240"/>
                  <a:pt x="112526" y="14839"/>
                </a:cubicBezTo>
                <a:cubicBezTo>
                  <a:pt x="109577" y="13592"/>
                  <a:pt x="106416" y="12863"/>
                  <a:pt x="103225" y="12650"/>
                </a:cubicBezTo>
                <a:cubicBezTo>
                  <a:pt x="102574" y="12610"/>
                  <a:pt x="101922" y="12592"/>
                  <a:pt x="101271" y="12592"/>
                </a:cubicBezTo>
                <a:cubicBezTo>
                  <a:pt x="98428" y="12592"/>
                  <a:pt x="95588" y="12946"/>
                  <a:pt x="92769" y="13440"/>
                </a:cubicBezTo>
                <a:cubicBezTo>
                  <a:pt x="85717" y="14656"/>
                  <a:pt x="78756" y="16905"/>
                  <a:pt x="71522" y="16997"/>
                </a:cubicBezTo>
                <a:cubicBezTo>
                  <a:pt x="71341" y="17000"/>
                  <a:pt x="71160" y="17001"/>
                  <a:pt x="70980" y="17001"/>
                </a:cubicBezTo>
                <a:cubicBezTo>
                  <a:pt x="67699" y="17001"/>
                  <a:pt x="64454" y="16474"/>
                  <a:pt x="61400" y="15264"/>
                </a:cubicBezTo>
                <a:cubicBezTo>
                  <a:pt x="58421" y="14109"/>
                  <a:pt x="55716" y="12377"/>
                  <a:pt x="53133" y="10553"/>
                </a:cubicBezTo>
                <a:cubicBezTo>
                  <a:pt x="48087" y="6997"/>
                  <a:pt x="43224" y="2802"/>
                  <a:pt x="37236" y="948"/>
                </a:cubicBezTo>
                <a:cubicBezTo>
                  <a:pt x="35184" y="302"/>
                  <a:pt x="33073" y="0"/>
                  <a:pt x="30965" y="0"/>
                </a:cubicBez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4"/>
          <p:cNvSpPr/>
          <p:nvPr/>
        </p:nvSpPr>
        <p:spPr>
          <a:xfrm flipH="1">
            <a:off x="-931772" y="3942838"/>
            <a:ext cx="2981414" cy="2371987"/>
          </a:xfrm>
          <a:custGeom>
            <a:avLst/>
            <a:gdLst/>
            <a:ahLst/>
            <a:cxnLst/>
            <a:rect l="l" t="t" r="r" b="b"/>
            <a:pathLst>
              <a:path w="169978" h="135233" extrusionOk="0">
                <a:moveTo>
                  <a:pt x="126792" y="0"/>
                </a:moveTo>
                <a:cubicBezTo>
                  <a:pt x="117609" y="0"/>
                  <a:pt x="108564" y="3513"/>
                  <a:pt x="102499" y="11030"/>
                </a:cubicBezTo>
                <a:cubicBezTo>
                  <a:pt x="91313" y="25347"/>
                  <a:pt x="91708" y="46593"/>
                  <a:pt x="77453" y="58994"/>
                </a:cubicBezTo>
                <a:cubicBezTo>
                  <a:pt x="70622" y="64718"/>
                  <a:pt x="62760" y="66037"/>
                  <a:pt x="54556" y="66037"/>
                </a:cubicBezTo>
                <a:cubicBezTo>
                  <a:pt x="47546" y="66037"/>
                  <a:pt x="40286" y="65074"/>
                  <a:pt x="33208" y="65074"/>
                </a:cubicBezTo>
                <a:cubicBezTo>
                  <a:pt x="27631" y="65074"/>
                  <a:pt x="22167" y="65672"/>
                  <a:pt x="17026" y="67809"/>
                </a:cubicBezTo>
                <a:cubicBezTo>
                  <a:pt x="8394" y="71213"/>
                  <a:pt x="2710" y="79785"/>
                  <a:pt x="1798" y="88873"/>
                </a:cubicBezTo>
                <a:cubicBezTo>
                  <a:pt x="0" y="122882"/>
                  <a:pt x="40005" y="135232"/>
                  <a:pt x="68373" y="135232"/>
                </a:cubicBezTo>
                <a:cubicBezTo>
                  <a:pt x="69264" y="135232"/>
                  <a:pt x="70143" y="135220"/>
                  <a:pt x="71009" y="135196"/>
                </a:cubicBezTo>
                <a:cubicBezTo>
                  <a:pt x="71032" y="135196"/>
                  <a:pt x="71055" y="135196"/>
                  <a:pt x="71079" y="135196"/>
                </a:cubicBezTo>
                <a:cubicBezTo>
                  <a:pt x="111602" y="135196"/>
                  <a:pt x="151352" y="108729"/>
                  <a:pt x="163412" y="69451"/>
                </a:cubicBezTo>
                <a:cubicBezTo>
                  <a:pt x="169977" y="49572"/>
                  <a:pt x="168093" y="25164"/>
                  <a:pt x="152105" y="10240"/>
                </a:cubicBezTo>
                <a:cubicBezTo>
                  <a:pt x="145477" y="3582"/>
                  <a:pt x="136064" y="0"/>
                  <a:pt x="1267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4"/>
          <p:cNvSpPr txBox="1">
            <a:spLocks noGrp="1"/>
          </p:cNvSpPr>
          <p:nvPr>
            <p:ph type="subTitle" idx="3"/>
          </p:nvPr>
        </p:nvSpPr>
        <p:spPr>
          <a:xfrm>
            <a:off x="2075812" y="3779313"/>
            <a:ext cx="37281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33" name="Google Shape;333;p24"/>
          <p:cNvSpPr txBox="1">
            <a:spLocks noGrp="1"/>
          </p:cNvSpPr>
          <p:nvPr>
            <p:ph type="subTitle" idx="4"/>
          </p:nvPr>
        </p:nvSpPr>
        <p:spPr>
          <a:xfrm>
            <a:off x="2075812" y="4187590"/>
            <a:ext cx="37281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4"/>
          <p:cNvSpPr txBox="1">
            <a:spLocks noGrp="1"/>
          </p:cNvSpPr>
          <p:nvPr>
            <p:ph type="subTitle" idx="5"/>
          </p:nvPr>
        </p:nvSpPr>
        <p:spPr>
          <a:xfrm>
            <a:off x="2075812" y="2680225"/>
            <a:ext cx="37281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35" name="Google Shape;335;p24"/>
          <p:cNvSpPr txBox="1">
            <a:spLocks noGrp="1"/>
          </p:cNvSpPr>
          <p:nvPr>
            <p:ph type="subTitle" idx="6"/>
          </p:nvPr>
        </p:nvSpPr>
        <p:spPr>
          <a:xfrm>
            <a:off x="2075812" y="3088502"/>
            <a:ext cx="37281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5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5"/>
          <p:cNvSpPr txBox="1">
            <a:spLocks noGrp="1"/>
          </p:cNvSpPr>
          <p:nvPr>
            <p:ph type="title" idx="2"/>
          </p:nvPr>
        </p:nvSpPr>
        <p:spPr>
          <a:xfrm>
            <a:off x="1119675" y="1908550"/>
            <a:ext cx="28671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0" name="Google Shape;340;p25"/>
          <p:cNvSpPr txBox="1">
            <a:spLocks noGrp="1"/>
          </p:cNvSpPr>
          <p:nvPr>
            <p:ph type="subTitle" idx="1"/>
          </p:nvPr>
        </p:nvSpPr>
        <p:spPr>
          <a:xfrm>
            <a:off x="1119675" y="2269775"/>
            <a:ext cx="28671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5"/>
          <p:cNvSpPr txBox="1">
            <a:spLocks noGrp="1"/>
          </p:cNvSpPr>
          <p:nvPr>
            <p:ph type="title" idx="3"/>
          </p:nvPr>
        </p:nvSpPr>
        <p:spPr>
          <a:xfrm>
            <a:off x="5157252" y="1908550"/>
            <a:ext cx="28671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subTitle" idx="4"/>
          </p:nvPr>
        </p:nvSpPr>
        <p:spPr>
          <a:xfrm>
            <a:off x="5157252" y="2269775"/>
            <a:ext cx="28671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5"/>
          <p:cNvSpPr txBox="1">
            <a:spLocks noGrp="1"/>
          </p:cNvSpPr>
          <p:nvPr>
            <p:ph type="title" idx="5"/>
          </p:nvPr>
        </p:nvSpPr>
        <p:spPr>
          <a:xfrm>
            <a:off x="1119650" y="3677850"/>
            <a:ext cx="28671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4" name="Google Shape;344;p25"/>
          <p:cNvSpPr txBox="1">
            <a:spLocks noGrp="1"/>
          </p:cNvSpPr>
          <p:nvPr>
            <p:ph type="subTitle" idx="6"/>
          </p:nvPr>
        </p:nvSpPr>
        <p:spPr>
          <a:xfrm>
            <a:off x="1119663" y="4039200"/>
            <a:ext cx="28671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25"/>
          <p:cNvSpPr txBox="1">
            <a:spLocks noGrp="1"/>
          </p:cNvSpPr>
          <p:nvPr>
            <p:ph type="title" idx="7"/>
          </p:nvPr>
        </p:nvSpPr>
        <p:spPr>
          <a:xfrm>
            <a:off x="5157227" y="3677850"/>
            <a:ext cx="28671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6" name="Google Shape;346;p25"/>
          <p:cNvSpPr txBox="1">
            <a:spLocks noGrp="1"/>
          </p:cNvSpPr>
          <p:nvPr>
            <p:ph type="subTitle" idx="8"/>
          </p:nvPr>
        </p:nvSpPr>
        <p:spPr>
          <a:xfrm>
            <a:off x="5157240" y="4039200"/>
            <a:ext cx="28671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7" name="Google Shape;347;p25"/>
          <p:cNvGrpSpPr/>
          <p:nvPr/>
        </p:nvGrpSpPr>
        <p:grpSpPr>
          <a:xfrm>
            <a:off x="-1905741" y="-69142"/>
            <a:ext cx="11110676" cy="4689692"/>
            <a:chOff x="-1905741" y="-69142"/>
            <a:chExt cx="11110676" cy="4689692"/>
          </a:xfrm>
        </p:grpSpPr>
        <p:sp>
          <p:nvSpPr>
            <p:cNvPr id="348" name="Google Shape;348;p25"/>
            <p:cNvSpPr/>
            <p:nvPr/>
          </p:nvSpPr>
          <p:spPr>
            <a:xfrm>
              <a:off x="7247718" y="-69142"/>
              <a:ext cx="1957216" cy="1995917"/>
            </a:xfrm>
            <a:custGeom>
              <a:avLst/>
              <a:gdLst/>
              <a:ahLst/>
              <a:cxnLst/>
              <a:rect l="l" t="t" r="r" b="b"/>
              <a:pathLst>
                <a:path w="47842" h="48788" extrusionOk="0">
                  <a:moveTo>
                    <a:pt x="0" y="1"/>
                  </a:moveTo>
                  <a:cubicBezTo>
                    <a:pt x="525" y="3462"/>
                    <a:pt x="945" y="8297"/>
                    <a:pt x="6296" y="14374"/>
                  </a:cubicBezTo>
                  <a:cubicBezTo>
                    <a:pt x="10432" y="19074"/>
                    <a:pt x="21242" y="14641"/>
                    <a:pt x="27278" y="20564"/>
                  </a:cubicBezTo>
                  <a:cubicBezTo>
                    <a:pt x="32839" y="26020"/>
                    <a:pt x="27907" y="31161"/>
                    <a:pt x="32209" y="39973"/>
                  </a:cubicBezTo>
                  <a:cubicBezTo>
                    <a:pt x="36510" y="48787"/>
                    <a:pt x="47842" y="46899"/>
                    <a:pt x="47842" y="46899"/>
                  </a:cubicBezTo>
                  <a:lnTo>
                    <a:pt x="47842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 rot="-8100000">
              <a:off x="310516" y="224069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 rot="7459053">
              <a:off x="-1364724" y="1495127"/>
              <a:ext cx="2981057" cy="2371703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4504612" y="3468689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 rot="7459053">
              <a:off x="-1576516" y="1535075"/>
              <a:ext cx="2981057" cy="2371703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4183175" y="2473450"/>
              <a:ext cx="880026" cy="744308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8550175" y="2423664"/>
              <a:ext cx="593837" cy="843867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8797512" y="3652089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BLANK_1_1_1_1_1_2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26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26"/>
          <p:cNvSpPr txBox="1">
            <a:spLocks noGrp="1"/>
          </p:cNvSpPr>
          <p:nvPr>
            <p:ph type="title" idx="2"/>
          </p:nvPr>
        </p:nvSpPr>
        <p:spPr>
          <a:xfrm>
            <a:off x="720000" y="1964244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0" name="Google Shape;360;p26"/>
          <p:cNvSpPr txBox="1">
            <a:spLocks noGrp="1"/>
          </p:cNvSpPr>
          <p:nvPr>
            <p:ph type="subTitle" idx="1"/>
          </p:nvPr>
        </p:nvSpPr>
        <p:spPr>
          <a:xfrm>
            <a:off x="720000" y="2289675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26"/>
          <p:cNvSpPr txBox="1">
            <a:spLocks noGrp="1"/>
          </p:cNvSpPr>
          <p:nvPr>
            <p:ph type="title" idx="3"/>
          </p:nvPr>
        </p:nvSpPr>
        <p:spPr>
          <a:xfrm>
            <a:off x="3419269" y="1964244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2" name="Google Shape;362;p26"/>
          <p:cNvSpPr txBox="1">
            <a:spLocks noGrp="1"/>
          </p:cNvSpPr>
          <p:nvPr>
            <p:ph type="subTitle" idx="4"/>
          </p:nvPr>
        </p:nvSpPr>
        <p:spPr>
          <a:xfrm>
            <a:off x="3419271" y="2289675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6"/>
          <p:cNvSpPr txBox="1">
            <a:spLocks noGrp="1"/>
          </p:cNvSpPr>
          <p:nvPr>
            <p:ph type="title" idx="5"/>
          </p:nvPr>
        </p:nvSpPr>
        <p:spPr>
          <a:xfrm>
            <a:off x="2069613" y="3678819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4" name="Google Shape;364;p26"/>
          <p:cNvSpPr txBox="1">
            <a:spLocks noGrp="1"/>
          </p:cNvSpPr>
          <p:nvPr>
            <p:ph type="subTitle" idx="6"/>
          </p:nvPr>
        </p:nvSpPr>
        <p:spPr>
          <a:xfrm>
            <a:off x="2069613" y="4004100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6"/>
          <p:cNvSpPr txBox="1">
            <a:spLocks noGrp="1"/>
          </p:cNvSpPr>
          <p:nvPr>
            <p:ph type="title" idx="7"/>
          </p:nvPr>
        </p:nvSpPr>
        <p:spPr>
          <a:xfrm>
            <a:off x="4768882" y="3678819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6" name="Google Shape;366;p26"/>
          <p:cNvSpPr txBox="1">
            <a:spLocks noGrp="1"/>
          </p:cNvSpPr>
          <p:nvPr>
            <p:ph type="subTitle" idx="8"/>
          </p:nvPr>
        </p:nvSpPr>
        <p:spPr>
          <a:xfrm>
            <a:off x="4768884" y="4004100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6"/>
          <p:cNvSpPr txBox="1">
            <a:spLocks noGrp="1"/>
          </p:cNvSpPr>
          <p:nvPr>
            <p:ph type="title" idx="9"/>
          </p:nvPr>
        </p:nvSpPr>
        <p:spPr>
          <a:xfrm>
            <a:off x="6118545" y="1964244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26"/>
          <p:cNvSpPr txBox="1">
            <a:spLocks noGrp="1"/>
          </p:cNvSpPr>
          <p:nvPr>
            <p:ph type="subTitle" idx="13"/>
          </p:nvPr>
        </p:nvSpPr>
        <p:spPr>
          <a:xfrm>
            <a:off x="6118550" y="2289675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26"/>
          <p:cNvSpPr/>
          <p:nvPr/>
        </p:nvSpPr>
        <p:spPr>
          <a:xfrm rot="6430148" flipH="1">
            <a:off x="106835" y="2090785"/>
            <a:ext cx="497300" cy="420587"/>
          </a:xfrm>
          <a:custGeom>
            <a:avLst/>
            <a:gdLst/>
            <a:ahLst/>
            <a:cxnLst/>
            <a:rect l="l" t="t" r="r" b="b"/>
            <a:pathLst>
              <a:path w="23754" h="20092" extrusionOk="0">
                <a:moveTo>
                  <a:pt x="13273" y="3673"/>
                </a:moveTo>
                <a:cubicBezTo>
                  <a:pt x="16857" y="5465"/>
                  <a:pt x="21824" y="8184"/>
                  <a:pt x="22715" y="13481"/>
                </a:cubicBezTo>
                <a:cubicBezTo>
                  <a:pt x="23754" y="19648"/>
                  <a:pt x="15790" y="20092"/>
                  <a:pt x="10177" y="17888"/>
                </a:cubicBezTo>
                <a:cubicBezTo>
                  <a:pt x="4564" y="15684"/>
                  <a:pt x="0" y="10491"/>
                  <a:pt x="1049" y="5246"/>
                </a:cubicBezTo>
                <a:cubicBezTo>
                  <a:pt x="2099" y="0"/>
                  <a:pt x="8656" y="1365"/>
                  <a:pt x="13273" y="367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6"/>
          <p:cNvSpPr/>
          <p:nvPr/>
        </p:nvSpPr>
        <p:spPr>
          <a:xfrm rot="-10758065" flipH="1">
            <a:off x="48584" y="1730245"/>
            <a:ext cx="217240" cy="308707"/>
          </a:xfrm>
          <a:custGeom>
            <a:avLst/>
            <a:gdLst/>
            <a:ahLst/>
            <a:cxnLst/>
            <a:rect l="l" t="t" r="r" b="b"/>
            <a:pathLst>
              <a:path w="14324" h="20355" extrusionOk="0">
                <a:moveTo>
                  <a:pt x="893" y="9181"/>
                </a:moveTo>
                <a:cubicBezTo>
                  <a:pt x="1722" y="6020"/>
                  <a:pt x="3831" y="1"/>
                  <a:pt x="8552" y="1"/>
                </a:cubicBezTo>
                <a:cubicBezTo>
                  <a:pt x="13274" y="1"/>
                  <a:pt x="14218" y="6664"/>
                  <a:pt x="14270" y="10178"/>
                </a:cubicBezTo>
                <a:cubicBezTo>
                  <a:pt x="14323" y="13692"/>
                  <a:pt x="11753" y="20355"/>
                  <a:pt x="6192" y="20355"/>
                </a:cubicBezTo>
                <a:cubicBezTo>
                  <a:pt x="632" y="20355"/>
                  <a:pt x="0" y="12576"/>
                  <a:pt x="893" y="91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6"/>
          <p:cNvSpPr/>
          <p:nvPr/>
        </p:nvSpPr>
        <p:spPr>
          <a:xfrm rot="-2700000" flipH="1">
            <a:off x="7959241" y="-18582"/>
            <a:ext cx="619392" cy="631879"/>
          </a:xfrm>
          <a:custGeom>
            <a:avLst/>
            <a:gdLst/>
            <a:ahLst/>
            <a:cxnLst/>
            <a:rect l="l" t="t" r="r" b="b"/>
            <a:pathLst>
              <a:path w="28026" h="28591" extrusionOk="0">
                <a:moveTo>
                  <a:pt x="17161" y="0"/>
                </a:moveTo>
                <a:cubicBezTo>
                  <a:pt x="15700" y="0"/>
                  <a:pt x="14228" y="189"/>
                  <a:pt x="12828" y="539"/>
                </a:cubicBezTo>
                <a:cubicBezTo>
                  <a:pt x="9119" y="1512"/>
                  <a:pt x="5837" y="3640"/>
                  <a:pt x="3526" y="6710"/>
                </a:cubicBezTo>
                <a:cubicBezTo>
                  <a:pt x="1277" y="9688"/>
                  <a:pt x="1" y="13427"/>
                  <a:pt x="31" y="17166"/>
                </a:cubicBezTo>
                <a:cubicBezTo>
                  <a:pt x="31" y="21056"/>
                  <a:pt x="1490" y="25160"/>
                  <a:pt x="4925" y="27318"/>
                </a:cubicBezTo>
                <a:cubicBezTo>
                  <a:pt x="6175" y="28102"/>
                  <a:pt x="7643" y="28590"/>
                  <a:pt x="9120" y="28590"/>
                </a:cubicBezTo>
                <a:cubicBezTo>
                  <a:pt x="9475" y="28590"/>
                  <a:pt x="9830" y="28562"/>
                  <a:pt x="10183" y="28503"/>
                </a:cubicBezTo>
                <a:cubicBezTo>
                  <a:pt x="11855" y="28260"/>
                  <a:pt x="13405" y="27348"/>
                  <a:pt x="14439" y="25980"/>
                </a:cubicBezTo>
                <a:cubicBezTo>
                  <a:pt x="14439" y="25980"/>
                  <a:pt x="14469" y="25980"/>
                  <a:pt x="14469" y="25950"/>
                </a:cubicBezTo>
                <a:cubicBezTo>
                  <a:pt x="14864" y="25585"/>
                  <a:pt x="15229" y="25190"/>
                  <a:pt x="15594" y="24765"/>
                </a:cubicBezTo>
                <a:cubicBezTo>
                  <a:pt x="16353" y="23913"/>
                  <a:pt x="17083" y="23062"/>
                  <a:pt x="17782" y="22181"/>
                </a:cubicBezTo>
                <a:cubicBezTo>
                  <a:pt x="19271" y="20357"/>
                  <a:pt x="20730" y="18503"/>
                  <a:pt x="22189" y="16649"/>
                </a:cubicBezTo>
                <a:cubicBezTo>
                  <a:pt x="22949" y="15737"/>
                  <a:pt x="23679" y="14795"/>
                  <a:pt x="24439" y="13883"/>
                </a:cubicBezTo>
                <a:cubicBezTo>
                  <a:pt x="25107" y="13032"/>
                  <a:pt x="25807" y="12181"/>
                  <a:pt x="26414" y="11299"/>
                </a:cubicBezTo>
                <a:cubicBezTo>
                  <a:pt x="26992" y="10509"/>
                  <a:pt x="27509" y="9658"/>
                  <a:pt x="27782" y="8685"/>
                </a:cubicBezTo>
                <a:cubicBezTo>
                  <a:pt x="28025" y="7773"/>
                  <a:pt x="28025" y="6801"/>
                  <a:pt x="27782" y="5889"/>
                </a:cubicBezTo>
                <a:cubicBezTo>
                  <a:pt x="27266" y="3974"/>
                  <a:pt x="25807" y="2485"/>
                  <a:pt x="24104" y="1573"/>
                </a:cubicBezTo>
                <a:cubicBezTo>
                  <a:pt x="22372" y="661"/>
                  <a:pt x="20427" y="205"/>
                  <a:pt x="18481" y="53"/>
                </a:cubicBezTo>
                <a:cubicBezTo>
                  <a:pt x="18044" y="18"/>
                  <a:pt x="17603" y="0"/>
                  <a:pt x="171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6"/>
          <p:cNvSpPr/>
          <p:nvPr/>
        </p:nvSpPr>
        <p:spPr>
          <a:xfrm rot="-6964439" flipH="1">
            <a:off x="-626116" y="3220033"/>
            <a:ext cx="1335868" cy="1966295"/>
          </a:xfrm>
          <a:custGeom>
            <a:avLst/>
            <a:gdLst/>
            <a:ahLst/>
            <a:cxnLst/>
            <a:rect l="l" t="t" r="r" b="b"/>
            <a:pathLst>
              <a:path w="83255" h="122545" extrusionOk="0">
                <a:moveTo>
                  <a:pt x="47277" y="1"/>
                </a:moveTo>
                <a:cubicBezTo>
                  <a:pt x="41422" y="1"/>
                  <a:pt x="35596" y="1595"/>
                  <a:pt x="30518" y="5035"/>
                </a:cubicBezTo>
                <a:cubicBezTo>
                  <a:pt x="12159" y="16707"/>
                  <a:pt x="7143" y="39960"/>
                  <a:pt x="4438" y="60112"/>
                </a:cubicBezTo>
                <a:cubicBezTo>
                  <a:pt x="0" y="86283"/>
                  <a:pt x="12372" y="121359"/>
                  <a:pt x="42858" y="122545"/>
                </a:cubicBezTo>
                <a:cubicBezTo>
                  <a:pt x="65990" y="122210"/>
                  <a:pt x="75777" y="102392"/>
                  <a:pt x="69120" y="81723"/>
                </a:cubicBezTo>
                <a:cubicBezTo>
                  <a:pt x="62433" y="62453"/>
                  <a:pt x="83254" y="48258"/>
                  <a:pt x="83042" y="29717"/>
                </a:cubicBezTo>
                <a:cubicBezTo>
                  <a:pt x="82707" y="19868"/>
                  <a:pt x="75443" y="11935"/>
                  <a:pt x="67631" y="6737"/>
                </a:cubicBezTo>
                <a:cubicBezTo>
                  <a:pt x="61686" y="2400"/>
                  <a:pt x="54460" y="1"/>
                  <a:pt x="4727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6"/>
          <p:cNvSpPr/>
          <p:nvPr/>
        </p:nvSpPr>
        <p:spPr>
          <a:xfrm rot="-6384888" flipH="1">
            <a:off x="6519156" y="3553303"/>
            <a:ext cx="2393979" cy="1904629"/>
          </a:xfrm>
          <a:custGeom>
            <a:avLst/>
            <a:gdLst/>
            <a:ahLst/>
            <a:cxnLst/>
            <a:rect l="l" t="t" r="r" b="b"/>
            <a:pathLst>
              <a:path w="169978" h="135233" extrusionOk="0">
                <a:moveTo>
                  <a:pt x="126792" y="0"/>
                </a:moveTo>
                <a:cubicBezTo>
                  <a:pt x="117609" y="0"/>
                  <a:pt x="108564" y="3513"/>
                  <a:pt x="102499" y="11030"/>
                </a:cubicBezTo>
                <a:cubicBezTo>
                  <a:pt x="91313" y="25347"/>
                  <a:pt x="91708" y="46593"/>
                  <a:pt x="77453" y="58994"/>
                </a:cubicBezTo>
                <a:cubicBezTo>
                  <a:pt x="70622" y="64718"/>
                  <a:pt x="62760" y="66037"/>
                  <a:pt x="54556" y="66037"/>
                </a:cubicBezTo>
                <a:cubicBezTo>
                  <a:pt x="47546" y="66037"/>
                  <a:pt x="40286" y="65074"/>
                  <a:pt x="33208" y="65074"/>
                </a:cubicBezTo>
                <a:cubicBezTo>
                  <a:pt x="27631" y="65074"/>
                  <a:pt x="22167" y="65672"/>
                  <a:pt x="17026" y="67809"/>
                </a:cubicBezTo>
                <a:cubicBezTo>
                  <a:pt x="8394" y="71213"/>
                  <a:pt x="2710" y="79785"/>
                  <a:pt x="1798" y="88873"/>
                </a:cubicBezTo>
                <a:cubicBezTo>
                  <a:pt x="0" y="122882"/>
                  <a:pt x="40005" y="135232"/>
                  <a:pt x="68373" y="135232"/>
                </a:cubicBezTo>
                <a:cubicBezTo>
                  <a:pt x="69264" y="135232"/>
                  <a:pt x="70143" y="135220"/>
                  <a:pt x="71009" y="135196"/>
                </a:cubicBezTo>
                <a:cubicBezTo>
                  <a:pt x="71032" y="135196"/>
                  <a:pt x="71055" y="135196"/>
                  <a:pt x="71079" y="135196"/>
                </a:cubicBezTo>
                <a:cubicBezTo>
                  <a:pt x="111602" y="135196"/>
                  <a:pt x="151352" y="108729"/>
                  <a:pt x="163412" y="69451"/>
                </a:cubicBezTo>
                <a:cubicBezTo>
                  <a:pt x="169977" y="49572"/>
                  <a:pt x="168093" y="25164"/>
                  <a:pt x="152105" y="10240"/>
                </a:cubicBezTo>
                <a:cubicBezTo>
                  <a:pt x="145477" y="3582"/>
                  <a:pt x="136064" y="0"/>
                  <a:pt x="126792" y="0"/>
                </a:cubicBez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6"/>
          <p:cNvSpPr/>
          <p:nvPr/>
        </p:nvSpPr>
        <p:spPr>
          <a:xfrm rot="10800000" flipH="1">
            <a:off x="8600012" y="576207"/>
            <a:ext cx="184071" cy="183408"/>
          </a:xfrm>
          <a:custGeom>
            <a:avLst/>
            <a:gdLst/>
            <a:ahLst/>
            <a:cxnLst/>
            <a:rect l="l" t="t" r="r" b="b"/>
            <a:pathLst>
              <a:path w="8329" h="8299" extrusionOk="0">
                <a:moveTo>
                  <a:pt x="4165" y="0"/>
                </a:moveTo>
                <a:cubicBezTo>
                  <a:pt x="1885" y="0"/>
                  <a:pt x="1" y="1854"/>
                  <a:pt x="1" y="4164"/>
                </a:cubicBezTo>
                <a:cubicBezTo>
                  <a:pt x="1" y="6444"/>
                  <a:pt x="1885" y="8298"/>
                  <a:pt x="4165" y="8298"/>
                </a:cubicBezTo>
                <a:cubicBezTo>
                  <a:pt x="6475" y="8298"/>
                  <a:pt x="8329" y="6444"/>
                  <a:pt x="8329" y="4164"/>
                </a:cubicBezTo>
                <a:cubicBezTo>
                  <a:pt x="8329" y="1854"/>
                  <a:pt x="6475" y="0"/>
                  <a:pt x="41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6"/>
          <p:cNvSpPr/>
          <p:nvPr/>
        </p:nvSpPr>
        <p:spPr>
          <a:xfrm rot="10800000" flipH="1">
            <a:off x="979325" y="4638718"/>
            <a:ext cx="475592" cy="363710"/>
          </a:xfrm>
          <a:custGeom>
            <a:avLst/>
            <a:gdLst/>
            <a:ahLst/>
            <a:cxnLst/>
            <a:rect l="l" t="t" r="r" b="b"/>
            <a:pathLst>
              <a:path w="78513" h="60043" extrusionOk="0">
                <a:moveTo>
                  <a:pt x="37044" y="1"/>
                </a:moveTo>
                <a:cubicBezTo>
                  <a:pt x="34528" y="1"/>
                  <a:pt x="31994" y="327"/>
                  <a:pt x="29485" y="1026"/>
                </a:cubicBezTo>
                <a:cubicBezTo>
                  <a:pt x="1" y="9689"/>
                  <a:pt x="1399" y="50723"/>
                  <a:pt x="30974" y="58018"/>
                </a:cubicBezTo>
                <a:cubicBezTo>
                  <a:pt x="36061" y="59172"/>
                  <a:pt x="42152" y="60043"/>
                  <a:pt x="48242" y="60043"/>
                </a:cubicBezTo>
                <a:cubicBezTo>
                  <a:pt x="61075" y="60043"/>
                  <a:pt x="73905" y="56175"/>
                  <a:pt x="77327" y="42942"/>
                </a:cubicBezTo>
                <a:cubicBezTo>
                  <a:pt x="77439" y="43083"/>
                  <a:pt x="77518" y="43141"/>
                  <a:pt x="77571" y="43141"/>
                </a:cubicBezTo>
                <a:cubicBezTo>
                  <a:pt x="77795" y="43141"/>
                  <a:pt x="77583" y="42129"/>
                  <a:pt x="77510" y="41908"/>
                </a:cubicBezTo>
                <a:cubicBezTo>
                  <a:pt x="78513" y="32577"/>
                  <a:pt x="73102" y="23884"/>
                  <a:pt x="67236" y="17075"/>
                </a:cubicBezTo>
                <a:cubicBezTo>
                  <a:pt x="60509" y="7336"/>
                  <a:pt x="48972" y="1"/>
                  <a:pt x="370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6"/>
          <p:cNvSpPr/>
          <p:nvPr/>
        </p:nvSpPr>
        <p:spPr>
          <a:xfrm rot="-6384888" flipH="1">
            <a:off x="6671123" y="3636099"/>
            <a:ext cx="2393979" cy="1904629"/>
          </a:xfrm>
          <a:custGeom>
            <a:avLst/>
            <a:gdLst/>
            <a:ahLst/>
            <a:cxnLst/>
            <a:rect l="l" t="t" r="r" b="b"/>
            <a:pathLst>
              <a:path w="169978" h="135233" extrusionOk="0">
                <a:moveTo>
                  <a:pt x="126792" y="0"/>
                </a:moveTo>
                <a:cubicBezTo>
                  <a:pt x="117609" y="0"/>
                  <a:pt x="108564" y="3513"/>
                  <a:pt x="102499" y="11030"/>
                </a:cubicBezTo>
                <a:cubicBezTo>
                  <a:pt x="91313" y="25347"/>
                  <a:pt x="91708" y="46593"/>
                  <a:pt x="77453" y="58994"/>
                </a:cubicBezTo>
                <a:cubicBezTo>
                  <a:pt x="70622" y="64718"/>
                  <a:pt x="62760" y="66037"/>
                  <a:pt x="54556" y="66037"/>
                </a:cubicBezTo>
                <a:cubicBezTo>
                  <a:pt x="47546" y="66037"/>
                  <a:pt x="40286" y="65074"/>
                  <a:pt x="33208" y="65074"/>
                </a:cubicBezTo>
                <a:cubicBezTo>
                  <a:pt x="27631" y="65074"/>
                  <a:pt x="22167" y="65672"/>
                  <a:pt x="17026" y="67809"/>
                </a:cubicBezTo>
                <a:cubicBezTo>
                  <a:pt x="8394" y="71213"/>
                  <a:pt x="2710" y="79785"/>
                  <a:pt x="1798" y="88873"/>
                </a:cubicBezTo>
                <a:cubicBezTo>
                  <a:pt x="0" y="122882"/>
                  <a:pt x="40005" y="135232"/>
                  <a:pt x="68373" y="135232"/>
                </a:cubicBezTo>
                <a:cubicBezTo>
                  <a:pt x="69264" y="135232"/>
                  <a:pt x="70143" y="135220"/>
                  <a:pt x="71009" y="135196"/>
                </a:cubicBezTo>
                <a:cubicBezTo>
                  <a:pt x="71032" y="135196"/>
                  <a:pt x="71055" y="135196"/>
                  <a:pt x="71079" y="135196"/>
                </a:cubicBezTo>
                <a:cubicBezTo>
                  <a:pt x="111602" y="135196"/>
                  <a:pt x="151352" y="108729"/>
                  <a:pt x="163412" y="69451"/>
                </a:cubicBezTo>
                <a:cubicBezTo>
                  <a:pt x="169977" y="49572"/>
                  <a:pt x="168093" y="25164"/>
                  <a:pt x="152105" y="10240"/>
                </a:cubicBezTo>
                <a:cubicBezTo>
                  <a:pt x="145477" y="3582"/>
                  <a:pt x="136064" y="0"/>
                  <a:pt x="1267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6"/>
          <p:cNvSpPr/>
          <p:nvPr/>
        </p:nvSpPr>
        <p:spPr>
          <a:xfrm rot="10800000" flipH="1">
            <a:off x="1155450" y="3362647"/>
            <a:ext cx="593837" cy="843867"/>
          </a:xfrm>
          <a:custGeom>
            <a:avLst/>
            <a:gdLst/>
            <a:ahLst/>
            <a:cxnLst/>
            <a:rect l="l" t="t" r="r" b="b"/>
            <a:pathLst>
              <a:path w="14324" h="20355" extrusionOk="0">
                <a:moveTo>
                  <a:pt x="893" y="9181"/>
                </a:moveTo>
                <a:cubicBezTo>
                  <a:pt x="1722" y="6020"/>
                  <a:pt x="3831" y="1"/>
                  <a:pt x="8552" y="1"/>
                </a:cubicBezTo>
                <a:cubicBezTo>
                  <a:pt x="13274" y="1"/>
                  <a:pt x="14218" y="6664"/>
                  <a:pt x="14270" y="10178"/>
                </a:cubicBezTo>
                <a:cubicBezTo>
                  <a:pt x="14323" y="13692"/>
                  <a:pt x="11753" y="20355"/>
                  <a:pt x="6192" y="20355"/>
                </a:cubicBezTo>
                <a:cubicBezTo>
                  <a:pt x="632" y="20355"/>
                  <a:pt x="0" y="12576"/>
                  <a:pt x="893" y="91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27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27"/>
          <p:cNvSpPr txBox="1">
            <a:spLocks noGrp="1"/>
          </p:cNvSpPr>
          <p:nvPr>
            <p:ph type="title" idx="2"/>
          </p:nvPr>
        </p:nvSpPr>
        <p:spPr>
          <a:xfrm>
            <a:off x="720000" y="1964244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2" name="Google Shape;382;p27"/>
          <p:cNvSpPr txBox="1">
            <a:spLocks noGrp="1"/>
          </p:cNvSpPr>
          <p:nvPr>
            <p:ph type="subTitle" idx="1"/>
          </p:nvPr>
        </p:nvSpPr>
        <p:spPr>
          <a:xfrm>
            <a:off x="720000" y="2289675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27"/>
          <p:cNvSpPr txBox="1">
            <a:spLocks noGrp="1"/>
          </p:cNvSpPr>
          <p:nvPr>
            <p:ph type="title" idx="3"/>
          </p:nvPr>
        </p:nvSpPr>
        <p:spPr>
          <a:xfrm>
            <a:off x="3419269" y="1964244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4" name="Google Shape;384;p27"/>
          <p:cNvSpPr txBox="1">
            <a:spLocks noGrp="1"/>
          </p:cNvSpPr>
          <p:nvPr>
            <p:ph type="subTitle" idx="4"/>
          </p:nvPr>
        </p:nvSpPr>
        <p:spPr>
          <a:xfrm>
            <a:off x="3419271" y="2289675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7"/>
          <p:cNvSpPr txBox="1">
            <a:spLocks noGrp="1"/>
          </p:cNvSpPr>
          <p:nvPr>
            <p:ph type="title" idx="5"/>
          </p:nvPr>
        </p:nvSpPr>
        <p:spPr>
          <a:xfrm>
            <a:off x="720000" y="3678819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6" name="Google Shape;386;p27"/>
          <p:cNvSpPr txBox="1">
            <a:spLocks noGrp="1"/>
          </p:cNvSpPr>
          <p:nvPr>
            <p:ph type="subTitle" idx="6"/>
          </p:nvPr>
        </p:nvSpPr>
        <p:spPr>
          <a:xfrm>
            <a:off x="720000" y="4004100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7"/>
          <p:cNvSpPr txBox="1">
            <a:spLocks noGrp="1"/>
          </p:cNvSpPr>
          <p:nvPr>
            <p:ph type="title" idx="7"/>
          </p:nvPr>
        </p:nvSpPr>
        <p:spPr>
          <a:xfrm>
            <a:off x="3419269" y="3678819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8" name="Google Shape;388;p27"/>
          <p:cNvSpPr txBox="1">
            <a:spLocks noGrp="1"/>
          </p:cNvSpPr>
          <p:nvPr>
            <p:ph type="subTitle" idx="8"/>
          </p:nvPr>
        </p:nvSpPr>
        <p:spPr>
          <a:xfrm>
            <a:off x="3419271" y="4004100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7"/>
          <p:cNvSpPr txBox="1">
            <a:spLocks noGrp="1"/>
          </p:cNvSpPr>
          <p:nvPr>
            <p:ph type="title" idx="9"/>
          </p:nvPr>
        </p:nvSpPr>
        <p:spPr>
          <a:xfrm>
            <a:off x="6118545" y="1964244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0" name="Google Shape;390;p27"/>
          <p:cNvSpPr txBox="1">
            <a:spLocks noGrp="1"/>
          </p:cNvSpPr>
          <p:nvPr>
            <p:ph type="subTitle" idx="13"/>
          </p:nvPr>
        </p:nvSpPr>
        <p:spPr>
          <a:xfrm>
            <a:off x="6118550" y="2289675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27"/>
          <p:cNvSpPr txBox="1">
            <a:spLocks noGrp="1"/>
          </p:cNvSpPr>
          <p:nvPr>
            <p:ph type="title" idx="14"/>
          </p:nvPr>
        </p:nvSpPr>
        <p:spPr>
          <a:xfrm>
            <a:off x="6118545" y="3678819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2" name="Google Shape;392;p27"/>
          <p:cNvSpPr txBox="1">
            <a:spLocks noGrp="1"/>
          </p:cNvSpPr>
          <p:nvPr>
            <p:ph type="subTitle" idx="15"/>
          </p:nvPr>
        </p:nvSpPr>
        <p:spPr>
          <a:xfrm>
            <a:off x="6118550" y="4004100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3" name="Google Shape;393;p27"/>
          <p:cNvGrpSpPr/>
          <p:nvPr/>
        </p:nvGrpSpPr>
        <p:grpSpPr>
          <a:xfrm>
            <a:off x="-932875" y="-808450"/>
            <a:ext cx="10967143" cy="6737978"/>
            <a:chOff x="-932875" y="-808450"/>
            <a:chExt cx="10967143" cy="6737978"/>
          </a:xfrm>
        </p:grpSpPr>
        <p:sp>
          <p:nvSpPr>
            <p:cNvPr id="394" name="Google Shape;394;p27"/>
            <p:cNvSpPr/>
            <p:nvPr/>
          </p:nvSpPr>
          <p:spPr>
            <a:xfrm rot="4369852">
              <a:off x="106835" y="2609707"/>
              <a:ext cx="497300" cy="420587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7"/>
            <p:cNvSpPr/>
            <p:nvPr/>
          </p:nvSpPr>
          <p:spPr>
            <a:xfrm rot="-41935">
              <a:off x="48584" y="3082127"/>
              <a:ext cx="217240" cy="308707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7"/>
            <p:cNvSpPr/>
            <p:nvPr/>
          </p:nvSpPr>
          <p:spPr>
            <a:xfrm rot="-8100000">
              <a:off x="7959241" y="4507782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7"/>
            <p:cNvSpPr/>
            <p:nvPr/>
          </p:nvSpPr>
          <p:spPr>
            <a:xfrm rot="-3835561">
              <a:off x="-424141" y="3914300"/>
              <a:ext cx="1335868" cy="1966295"/>
            </a:xfrm>
            <a:custGeom>
              <a:avLst/>
              <a:gdLst/>
              <a:ahLst/>
              <a:cxnLst/>
              <a:rect l="l" t="t" r="r" b="b"/>
              <a:pathLst>
                <a:path w="83255" h="122545" extrusionOk="0">
                  <a:moveTo>
                    <a:pt x="47277" y="1"/>
                  </a:moveTo>
                  <a:cubicBezTo>
                    <a:pt x="41422" y="1"/>
                    <a:pt x="35596" y="1595"/>
                    <a:pt x="30518" y="5035"/>
                  </a:cubicBezTo>
                  <a:cubicBezTo>
                    <a:pt x="12159" y="16707"/>
                    <a:pt x="7143" y="39960"/>
                    <a:pt x="4438" y="60112"/>
                  </a:cubicBezTo>
                  <a:cubicBezTo>
                    <a:pt x="0" y="86283"/>
                    <a:pt x="12372" y="121359"/>
                    <a:pt x="42858" y="122545"/>
                  </a:cubicBezTo>
                  <a:cubicBezTo>
                    <a:pt x="65990" y="122210"/>
                    <a:pt x="75777" y="102392"/>
                    <a:pt x="69120" y="81723"/>
                  </a:cubicBezTo>
                  <a:cubicBezTo>
                    <a:pt x="62433" y="62453"/>
                    <a:pt x="83254" y="48258"/>
                    <a:pt x="83042" y="29717"/>
                  </a:cubicBezTo>
                  <a:cubicBezTo>
                    <a:pt x="82707" y="19868"/>
                    <a:pt x="75443" y="11935"/>
                    <a:pt x="67631" y="6737"/>
                  </a:cubicBezTo>
                  <a:cubicBezTo>
                    <a:pt x="61686" y="2400"/>
                    <a:pt x="54460" y="1"/>
                    <a:pt x="47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7"/>
            <p:cNvSpPr/>
            <p:nvPr/>
          </p:nvSpPr>
          <p:spPr>
            <a:xfrm rot="-4415112">
              <a:off x="7433556" y="-260653"/>
              <a:ext cx="2393979" cy="1904629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8600012" y="4361464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979325" y="118650"/>
              <a:ext cx="475592" cy="363710"/>
            </a:xfrm>
            <a:custGeom>
              <a:avLst/>
              <a:gdLst/>
              <a:ahLst/>
              <a:cxnLst/>
              <a:rect l="l" t="t" r="r" b="b"/>
              <a:pathLst>
                <a:path w="78513" h="60043" extrusionOk="0">
                  <a:moveTo>
                    <a:pt x="37044" y="1"/>
                  </a:moveTo>
                  <a:cubicBezTo>
                    <a:pt x="34528" y="1"/>
                    <a:pt x="31994" y="327"/>
                    <a:pt x="29485" y="1026"/>
                  </a:cubicBezTo>
                  <a:cubicBezTo>
                    <a:pt x="1" y="9689"/>
                    <a:pt x="1399" y="50723"/>
                    <a:pt x="30974" y="58018"/>
                  </a:cubicBezTo>
                  <a:cubicBezTo>
                    <a:pt x="36061" y="59172"/>
                    <a:pt x="42152" y="60043"/>
                    <a:pt x="48242" y="60043"/>
                  </a:cubicBezTo>
                  <a:cubicBezTo>
                    <a:pt x="61075" y="60043"/>
                    <a:pt x="73905" y="56175"/>
                    <a:pt x="77327" y="42942"/>
                  </a:cubicBezTo>
                  <a:cubicBezTo>
                    <a:pt x="77439" y="43083"/>
                    <a:pt x="77518" y="43141"/>
                    <a:pt x="77571" y="43141"/>
                  </a:cubicBezTo>
                  <a:cubicBezTo>
                    <a:pt x="77795" y="43141"/>
                    <a:pt x="77583" y="42129"/>
                    <a:pt x="77510" y="41908"/>
                  </a:cubicBezTo>
                  <a:cubicBezTo>
                    <a:pt x="78513" y="32577"/>
                    <a:pt x="73102" y="23884"/>
                    <a:pt x="67236" y="17075"/>
                  </a:cubicBezTo>
                  <a:cubicBezTo>
                    <a:pt x="60509" y="7336"/>
                    <a:pt x="48972" y="1"/>
                    <a:pt x="37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7"/>
            <p:cNvSpPr/>
            <p:nvPr/>
          </p:nvSpPr>
          <p:spPr>
            <a:xfrm rot="-4415112">
              <a:off x="7585523" y="-343449"/>
              <a:ext cx="2393979" cy="1904629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7"/>
            <p:cNvSpPr/>
            <p:nvPr/>
          </p:nvSpPr>
          <p:spPr>
            <a:xfrm>
              <a:off x="238700" y="298839"/>
              <a:ext cx="593837" cy="843867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28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8"/>
          <p:cNvSpPr txBox="1">
            <a:spLocks noGrp="1"/>
          </p:cNvSpPr>
          <p:nvPr>
            <p:ph type="title" hasCustomPrompt="1"/>
          </p:nvPr>
        </p:nvSpPr>
        <p:spPr>
          <a:xfrm rot="-355">
            <a:off x="1536050" y="575006"/>
            <a:ext cx="29040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06" name="Google Shape;406;p28"/>
          <p:cNvSpPr txBox="1">
            <a:spLocks noGrp="1"/>
          </p:cNvSpPr>
          <p:nvPr>
            <p:ph type="subTitle" idx="1"/>
          </p:nvPr>
        </p:nvSpPr>
        <p:spPr>
          <a:xfrm>
            <a:off x="1536075" y="1566357"/>
            <a:ext cx="29040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8"/>
          <p:cNvSpPr txBox="1">
            <a:spLocks noGrp="1"/>
          </p:cNvSpPr>
          <p:nvPr>
            <p:ph type="title" idx="2" hasCustomPrompt="1"/>
          </p:nvPr>
        </p:nvSpPr>
        <p:spPr>
          <a:xfrm>
            <a:off x="4703962" y="2842125"/>
            <a:ext cx="29040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08" name="Google Shape;408;p28"/>
          <p:cNvSpPr txBox="1">
            <a:spLocks noGrp="1"/>
          </p:cNvSpPr>
          <p:nvPr>
            <p:ph type="subTitle" idx="3"/>
          </p:nvPr>
        </p:nvSpPr>
        <p:spPr>
          <a:xfrm>
            <a:off x="4703950" y="3833526"/>
            <a:ext cx="29040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9" name="Google Shape;409;p28"/>
          <p:cNvGrpSpPr/>
          <p:nvPr/>
        </p:nvGrpSpPr>
        <p:grpSpPr>
          <a:xfrm>
            <a:off x="-932875" y="-69142"/>
            <a:ext cx="10137810" cy="6161972"/>
            <a:chOff x="-932875" y="-69142"/>
            <a:chExt cx="10137810" cy="6161972"/>
          </a:xfrm>
        </p:grpSpPr>
        <p:sp>
          <p:nvSpPr>
            <p:cNvPr id="410" name="Google Shape;410;p28"/>
            <p:cNvSpPr/>
            <p:nvPr/>
          </p:nvSpPr>
          <p:spPr>
            <a:xfrm>
              <a:off x="7247718" y="-69142"/>
              <a:ext cx="1957216" cy="1995917"/>
            </a:xfrm>
            <a:custGeom>
              <a:avLst/>
              <a:gdLst/>
              <a:ahLst/>
              <a:cxnLst/>
              <a:rect l="l" t="t" r="r" b="b"/>
              <a:pathLst>
                <a:path w="47842" h="48788" extrusionOk="0">
                  <a:moveTo>
                    <a:pt x="0" y="1"/>
                  </a:moveTo>
                  <a:cubicBezTo>
                    <a:pt x="525" y="3462"/>
                    <a:pt x="945" y="8297"/>
                    <a:pt x="6296" y="14374"/>
                  </a:cubicBezTo>
                  <a:cubicBezTo>
                    <a:pt x="10432" y="19074"/>
                    <a:pt x="21242" y="14641"/>
                    <a:pt x="27278" y="20564"/>
                  </a:cubicBezTo>
                  <a:cubicBezTo>
                    <a:pt x="32839" y="26020"/>
                    <a:pt x="27907" y="31161"/>
                    <a:pt x="32209" y="39973"/>
                  </a:cubicBezTo>
                  <a:cubicBezTo>
                    <a:pt x="36510" y="48787"/>
                    <a:pt x="47842" y="46899"/>
                    <a:pt x="47842" y="46899"/>
                  </a:cubicBezTo>
                  <a:lnTo>
                    <a:pt x="47842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7492271" y="724897"/>
              <a:ext cx="753324" cy="598735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512532" y="3690882"/>
              <a:ext cx="497290" cy="420576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 rot="-4411831">
              <a:off x="991972" y="4059185"/>
              <a:ext cx="217256" cy="308730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 rot="-3835513">
              <a:off x="-328036" y="3696902"/>
              <a:ext cx="1588222" cy="2337741"/>
            </a:xfrm>
            <a:custGeom>
              <a:avLst/>
              <a:gdLst/>
              <a:ahLst/>
              <a:cxnLst/>
              <a:rect l="l" t="t" r="r" b="b"/>
              <a:pathLst>
                <a:path w="83255" h="122545" extrusionOk="0">
                  <a:moveTo>
                    <a:pt x="47277" y="1"/>
                  </a:moveTo>
                  <a:cubicBezTo>
                    <a:pt x="41422" y="1"/>
                    <a:pt x="35596" y="1595"/>
                    <a:pt x="30518" y="5035"/>
                  </a:cubicBezTo>
                  <a:cubicBezTo>
                    <a:pt x="12159" y="16707"/>
                    <a:pt x="7143" y="39960"/>
                    <a:pt x="4438" y="60112"/>
                  </a:cubicBezTo>
                  <a:cubicBezTo>
                    <a:pt x="0" y="86283"/>
                    <a:pt x="12372" y="121359"/>
                    <a:pt x="42858" y="122545"/>
                  </a:cubicBezTo>
                  <a:cubicBezTo>
                    <a:pt x="65990" y="122210"/>
                    <a:pt x="75777" y="102392"/>
                    <a:pt x="69120" y="81723"/>
                  </a:cubicBezTo>
                  <a:cubicBezTo>
                    <a:pt x="62433" y="62453"/>
                    <a:pt x="83254" y="48258"/>
                    <a:pt x="83042" y="29717"/>
                  </a:cubicBezTo>
                  <a:cubicBezTo>
                    <a:pt x="82707" y="19868"/>
                    <a:pt x="75443" y="11935"/>
                    <a:pt x="67631" y="6737"/>
                  </a:cubicBezTo>
                  <a:cubicBezTo>
                    <a:pt x="61686" y="2400"/>
                    <a:pt x="54460" y="1"/>
                    <a:pt x="47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7846200" y="2374043"/>
              <a:ext cx="1212491" cy="963676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1148275" y="226589"/>
              <a:ext cx="593837" cy="843867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TWO_COLUMNS_1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29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9"/>
          <p:cNvSpPr txBox="1">
            <a:spLocks noGrp="1"/>
          </p:cNvSpPr>
          <p:nvPr>
            <p:ph type="subTitle" idx="1"/>
          </p:nvPr>
        </p:nvSpPr>
        <p:spPr>
          <a:xfrm>
            <a:off x="720000" y="3082063"/>
            <a:ext cx="27306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9"/>
          <p:cNvSpPr txBox="1">
            <a:spLocks noGrp="1"/>
          </p:cNvSpPr>
          <p:nvPr>
            <p:ph type="subTitle" idx="2"/>
          </p:nvPr>
        </p:nvSpPr>
        <p:spPr>
          <a:xfrm>
            <a:off x="5693400" y="3082063"/>
            <a:ext cx="27306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9"/>
          <p:cNvSpPr txBox="1">
            <a:spLocks noGrp="1"/>
          </p:cNvSpPr>
          <p:nvPr>
            <p:ph type="title" hasCustomPrompt="1"/>
          </p:nvPr>
        </p:nvSpPr>
        <p:spPr>
          <a:xfrm>
            <a:off x="720000" y="2163388"/>
            <a:ext cx="27306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22" name="Google Shape;422;p29"/>
          <p:cNvSpPr txBox="1">
            <a:spLocks noGrp="1"/>
          </p:cNvSpPr>
          <p:nvPr>
            <p:ph type="title" idx="3" hasCustomPrompt="1"/>
          </p:nvPr>
        </p:nvSpPr>
        <p:spPr>
          <a:xfrm>
            <a:off x="5693400" y="2163388"/>
            <a:ext cx="27306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23" name="Google Shape;423;p29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29"/>
          <p:cNvGrpSpPr/>
          <p:nvPr/>
        </p:nvGrpSpPr>
        <p:grpSpPr>
          <a:xfrm>
            <a:off x="-797100" y="-1046985"/>
            <a:ext cx="11151501" cy="7636984"/>
            <a:chOff x="-797100" y="-1046985"/>
            <a:chExt cx="11151501" cy="7636984"/>
          </a:xfrm>
        </p:grpSpPr>
        <p:sp>
          <p:nvSpPr>
            <p:cNvPr id="425" name="Google Shape;425;p29"/>
            <p:cNvSpPr/>
            <p:nvPr/>
          </p:nvSpPr>
          <p:spPr>
            <a:xfrm>
              <a:off x="720007" y="4268207"/>
              <a:ext cx="497290" cy="420576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 rot="-4411831">
              <a:off x="1199447" y="4636510"/>
              <a:ext cx="217256" cy="308730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 rot="-8100000">
              <a:off x="4064516" y="4287569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 rot="-3835513">
              <a:off x="8161339" y="-988798"/>
              <a:ext cx="1588222" cy="2337741"/>
            </a:xfrm>
            <a:custGeom>
              <a:avLst/>
              <a:gdLst/>
              <a:ahLst/>
              <a:cxnLst/>
              <a:rect l="l" t="t" r="r" b="b"/>
              <a:pathLst>
                <a:path w="83255" h="122545" extrusionOk="0">
                  <a:moveTo>
                    <a:pt x="47277" y="1"/>
                  </a:moveTo>
                  <a:cubicBezTo>
                    <a:pt x="41422" y="1"/>
                    <a:pt x="35596" y="1595"/>
                    <a:pt x="30518" y="5035"/>
                  </a:cubicBezTo>
                  <a:cubicBezTo>
                    <a:pt x="12159" y="16707"/>
                    <a:pt x="7143" y="39960"/>
                    <a:pt x="4438" y="60112"/>
                  </a:cubicBezTo>
                  <a:cubicBezTo>
                    <a:pt x="0" y="86283"/>
                    <a:pt x="12372" y="121359"/>
                    <a:pt x="42858" y="122545"/>
                  </a:cubicBezTo>
                  <a:cubicBezTo>
                    <a:pt x="65990" y="122210"/>
                    <a:pt x="75777" y="102392"/>
                    <a:pt x="69120" y="81723"/>
                  </a:cubicBezTo>
                  <a:cubicBezTo>
                    <a:pt x="62433" y="62453"/>
                    <a:pt x="83254" y="48258"/>
                    <a:pt x="83042" y="29717"/>
                  </a:cubicBezTo>
                  <a:cubicBezTo>
                    <a:pt x="82707" y="19868"/>
                    <a:pt x="75443" y="11935"/>
                    <a:pt x="67631" y="6737"/>
                  </a:cubicBezTo>
                  <a:cubicBezTo>
                    <a:pt x="61686" y="2400"/>
                    <a:pt x="54460" y="1"/>
                    <a:pt x="47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3646575" y="4065613"/>
              <a:ext cx="2981414" cy="2371987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8558662" y="1464314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 rot="9365950">
              <a:off x="-583282" y="-429231"/>
              <a:ext cx="2406658" cy="1564859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 rot="9365950">
              <a:off x="-543401" y="-275716"/>
              <a:ext cx="2406658" cy="1564859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3798975" y="4218013"/>
              <a:ext cx="2981414" cy="2371987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30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0"/>
          <p:cNvSpPr txBox="1">
            <a:spLocks noGrp="1"/>
          </p:cNvSpPr>
          <p:nvPr>
            <p:ph type="subTitle" idx="1"/>
          </p:nvPr>
        </p:nvSpPr>
        <p:spPr>
          <a:xfrm>
            <a:off x="720000" y="2423458"/>
            <a:ext cx="37854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p30"/>
          <p:cNvSpPr txBox="1">
            <a:spLocks noGrp="1"/>
          </p:cNvSpPr>
          <p:nvPr>
            <p:ph type="subTitle" idx="2"/>
          </p:nvPr>
        </p:nvSpPr>
        <p:spPr>
          <a:xfrm rot="-1090">
            <a:off x="720000" y="4184190"/>
            <a:ext cx="37854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8" name="Google Shape;438;p30"/>
          <p:cNvSpPr txBox="1"/>
          <p:nvPr/>
        </p:nvSpPr>
        <p:spPr>
          <a:xfrm>
            <a:off x="1004450" y="3523874"/>
            <a:ext cx="32166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CREDITS:</a:t>
            </a:r>
            <a:r>
              <a:rPr lang="en"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This presentation template was created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,</a:t>
            </a:r>
            <a:r>
              <a:rPr lang="en"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including icons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100" b="1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,</a:t>
            </a:r>
            <a:r>
              <a:rPr lang="en"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and infographics &amp; images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39" name="Google Shape;439;p30"/>
          <p:cNvGrpSpPr/>
          <p:nvPr/>
        </p:nvGrpSpPr>
        <p:grpSpPr>
          <a:xfrm>
            <a:off x="4721500" y="-1344614"/>
            <a:ext cx="5809851" cy="6600613"/>
            <a:chOff x="4721500" y="-1344614"/>
            <a:chExt cx="5809851" cy="6600613"/>
          </a:xfrm>
        </p:grpSpPr>
        <p:sp>
          <p:nvSpPr>
            <p:cNvPr id="440" name="Google Shape;440;p30"/>
            <p:cNvSpPr/>
            <p:nvPr/>
          </p:nvSpPr>
          <p:spPr>
            <a:xfrm rot="10800000" flipH="1">
              <a:off x="5638442" y="1618975"/>
              <a:ext cx="3566501" cy="3637023"/>
            </a:xfrm>
            <a:custGeom>
              <a:avLst/>
              <a:gdLst/>
              <a:ahLst/>
              <a:cxnLst/>
              <a:rect l="l" t="t" r="r" b="b"/>
              <a:pathLst>
                <a:path w="47842" h="48788" extrusionOk="0">
                  <a:moveTo>
                    <a:pt x="0" y="1"/>
                  </a:moveTo>
                  <a:cubicBezTo>
                    <a:pt x="525" y="3462"/>
                    <a:pt x="945" y="8297"/>
                    <a:pt x="6296" y="14374"/>
                  </a:cubicBezTo>
                  <a:cubicBezTo>
                    <a:pt x="10432" y="19074"/>
                    <a:pt x="21242" y="14641"/>
                    <a:pt x="27278" y="20564"/>
                  </a:cubicBezTo>
                  <a:cubicBezTo>
                    <a:pt x="32839" y="26020"/>
                    <a:pt x="27907" y="31161"/>
                    <a:pt x="32209" y="39973"/>
                  </a:cubicBezTo>
                  <a:cubicBezTo>
                    <a:pt x="36510" y="48787"/>
                    <a:pt x="47842" y="46899"/>
                    <a:pt x="47842" y="46899"/>
                  </a:cubicBezTo>
                  <a:lnTo>
                    <a:pt x="47842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 rot="10800000" flipH="1">
              <a:off x="5327321" y="476678"/>
              <a:ext cx="753324" cy="598735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2" name="Google Shape;442;p30"/>
            <p:cNvSpPr/>
            <p:nvPr/>
          </p:nvSpPr>
          <p:spPr>
            <a:xfrm rot="10800000" flipH="1">
              <a:off x="5108882" y="1934165"/>
              <a:ext cx="497290" cy="420576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0"/>
            <p:cNvSpPr/>
            <p:nvPr/>
          </p:nvSpPr>
          <p:spPr>
            <a:xfrm rot="-6388169" flipH="1">
              <a:off x="7993197" y="1068970"/>
              <a:ext cx="217256" cy="308730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 rot="-2700000" flipH="1">
              <a:off x="6740191" y="2549899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0"/>
            <p:cNvSpPr/>
            <p:nvPr/>
          </p:nvSpPr>
          <p:spPr>
            <a:xfrm rot="-6964487" flipH="1">
              <a:off x="8338289" y="-899958"/>
              <a:ext cx="1588222" cy="2337741"/>
            </a:xfrm>
            <a:custGeom>
              <a:avLst/>
              <a:gdLst/>
              <a:ahLst/>
              <a:cxnLst/>
              <a:rect l="l" t="t" r="r" b="b"/>
              <a:pathLst>
                <a:path w="83255" h="122545" extrusionOk="0">
                  <a:moveTo>
                    <a:pt x="47277" y="1"/>
                  </a:moveTo>
                  <a:cubicBezTo>
                    <a:pt x="41422" y="1"/>
                    <a:pt x="35596" y="1595"/>
                    <a:pt x="30518" y="5035"/>
                  </a:cubicBezTo>
                  <a:cubicBezTo>
                    <a:pt x="12159" y="16707"/>
                    <a:pt x="7143" y="39960"/>
                    <a:pt x="4438" y="60112"/>
                  </a:cubicBezTo>
                  <a:cubicBezTo>
                    <a:pt x="0" y="86283"/>
                    <a:pt x="12372" y="121359"/>
                    <a:pt x="42858" y="122545"/>
                  </a:cubicBezTo>
                  <a:cubicBezTo>
                    <a:pt x="65990" y="122210"/>
                    <a:pt x="75777" y="102392"/>
                    <a:pt x="69120" y="81723"/>
                  </a:cubicBezTo>
                  <a:cubicBezTo>
                    <a:pt x="62433" y="62453"/>
                    <a:pt x="83254" y="48258"/>
                    <a:pt x="83042" y="29717"/>
                  </a:cubicBezTo>
                  <a:cubicBezTo>
                    <a:pt x="82707" y="19868"/>
                    <a:pt x="75443" y="11935"/>
                    <a:pt x="67631" y="6737"/>
                  </a:cubicBezTo>
                  <a:cubicBezTo>
                    <a:pt x="61686" y="2400"/>
                    <a:pt x="54460" y="1"/>
                    <a:pt x="47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 rot="10800000" flipH="1">
              <a:off x="4721500" y="-1192214"/>
              <a:ext cx="2981414" cy="2371987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 rot="10800000" flipH="1">
              <a:off x="7329675" y="2052738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 rot="10800000" flipH="1">
              <a:off x="4873900" y="-1344614"/>
              <a:ext cx="2981414" cy="2371987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 rot="10800000" flipH="1">
              <a:off x="5289725" y="2899541"/>
              <a:ext cx="1212491" cy="963676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50" name="Google Shape;450;p30"/>
            <p:cNvSpPr/>
            <p:nvPr/>
          </p:nvSpPr>
          <p:spPr>
            <a:xfrm rot="10800000" flipH="1">
              <a:off x="5977325" y="1371278"/>
              <a:ext cx="593837" cy="843867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30"/>
          <p:cNvSpPr txBox="1">
            <a:spLocks noGrp="1"/>
          </p:cNvSpPr>
          <p:nvPr>
            <p:ph type="ctrTitle"/>
          </p:nvPr>
        </p:nvSpPr>
        <p:spPr>
          <a:xfrm>
            <a:off x="720051" y="540000"/>
            <a:ext cx="37854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50"/>
              <a:buChar char="●"/>
              <a:defRPr sz="1050"/>
            </a:lvl1pPr>
            <a:lvl2pPr marL="914400" lvl="1" indent="-295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050"/>
            </a:lvl2pPr>
            <a:lvl3pPr marL="1371600" lvl="2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■"/>
              <a:defRPr sz="1050"/>
            </a:lvl3pPr>
            <a:lvl4pPr marL="1828800" lvl="3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●"/>
              <a:defRPr sz="1050"/>
            </a:lvl4pPr>
            <a:lvl5pPr marL="2286000" lvl="4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5pPr>
            <a:lvl6pPr marL="2743200" lvl="5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■"/>
              <a:defRPr sz="1050"/>
            </a:lvl6pPr>
            <a:lvl7pPr marL="3200400" lvl="6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8pPr>
            <a:lvl9pPr marL="4114800" lvl="8" indent="-29527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Char char="■"/>
              <a:defRPr sz="1050"/>
            </a:lvl9pPr>
          </a:lstStyle>
          <a:p>
            <a:endParaRPr/>
          </a:p>
        </p:txBody>
      </p:sp>
      <p:grpSp>
        <p:nvGrpSpPr>
          <p:cNvPr id="43" name="Google Shape;43;p4"/>
          <p:cNvGrpSpPr/>
          <p:nvPr/>
        </p:nvGrpSpPr>
        <p:grpSpPr>
          <a:xfrm>
            <a:off x="-786034" y="-989323"/>
            <a:ext cx="10158888" cy="7296443"/>
            <a:chOff x="-786034" y="-989323"/>
            <a:chExt cx="10158888" cy="7296443"/>
          </a:xfrm>
        </p:grpSpPr>
        <p:sp>
          <p:nvSpPr>
            <p:cNvPr id="44" name="Google Shape;44;p4"/>
            <p:cNvSpPr/>
            <p:nvPr/>
          </p:nvSpPr>
          <p:spPr>
            <a:xfrm rot="-4411831">
              <a:off x="282222" y="2701735"/>
              <a:ext cx="217256" cy="308730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rot="-8100000">
              <a:off x="8620766" y="1128282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2448440">
              <a:off x="-215168" y="-754485"/>
              <a:ext cx="1588300" cy="2337856"/>
            </a:xfrm>
            <a:custGeom>
              <a:avLst/>
              <a:gdLst/>
              <a:ahLst/>
              <a:cxnLst/>
              <a:rect l="l" t="t" r="r" b="b"/>
              <a:pathLst>
                <a:path w="83255" h="122545" extrusionOk="0">
                  <a:moveTo>
                    <a:pt x="47277" y="1"/>
                  </a:moveTo>
                  <a:cubicBezTo>
                    <a:pt x="41422" y="1"/>
                    <a:pt x="35596" y="1595"/>
                    <a:pt x="30518" y="5035"/>
                  </a:cubicBezTo>
                  <a:cubicBezTo>
                    <a:pt x="12159" y="16707"/>
                    <a:pt x="7143" y="39960"/>
                    <a:pt x="4438" y="60112"/>
                  </a:cubicBezTo>
                  <a:cubicBezTo>
                    <a:pt x="0" y="86283"/>
                    <a:pt x="12372" y="121359"/>
                    <a:pt x="42858" y="122545"/>
                  </a:cubicBezTo>
                  <a:cubicBezTo>
                    <a:pt x="65990" y="122210"/>
                    <a:pt x="75777" y="102392"/>
                    <a:pt x="69120" y="81723"/>
                  </a:cubicBezTo>
                  <a:cubicBezTo>
                    <a:pt x="62433" y="62453"/>
                    <a:pt x="83254" y="48258"/>
                    <a:pt x="83042" y="29717"/>
                  </a:cubicBezTo>
                  <a:cubicBezTo>
                    <a:pt x="82707" y="19868"/>
                    <a:pt x="75443" y="11935"/>
                    <a:pt x="67631" y="6737"/>
                  </a:cubicBezTo>
                  <a:cubicBezTo>
                    <a:pt x="61686" y="2400"/>
                    <a:pt x="54460" y="1"/>
                    <a:pt x="47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2147289">
              <a:off x="5819605" y="3905677"/>
              <a:ext cx="2214868" cy="1762130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8620687" y="1001814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2147289">
              <a:off x="5845222" y="4063733"/>
              <a:ext cx="2214868" cy="1762130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8069550" y="137550"/>
              <a:ext cx="880026" cy="744308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126175" y="1656348"/>
              <a:ext cx="487911" cy="693342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31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32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6" name="Google Shape;456;p32"/>
          <p:cNvGrpSpPr/>
          <p:nvPr/>
        </p:nvGrpSpPr>
        <p:grpSpPr>
          <a:xfrm>
            <a:off x="826850" y="-2115980"/>
            <a:ext cx="7936676" cy="9322906"/>
            <a:chOff x="826850" y="-2115980"/>
            <a:chExt cx="7936676" cy="9322906"/>
          </a:xfrm>
        </p:grpSpPr>
        <p:sp>
          <p:nvSpPr>
            <p:cNvPr id="457" name="Google Shape;457;p32"/>
            <p:cNvSpPr/>
            <p:nvPr/>
          </p:nvSpPr>
          <p:spPr>
            <a:xfrm rot="-8100000">
              <a:off x="2942791" y="4137657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2166401" y="3991361"/>
              <a:ext cx="3797733" cy="3021443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3583562" y="3991339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rot="10239844">
              <a:off x="2240504" y="-1780966"/>
              <a:ext cx="4361880" cy="2836186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7656450" y="2792250"/>
              <a:ext cx="475592" cy="363710"/>
            </a:xfrm>
            <a:custGeom>
              <a:avLst/>
              <a:gdLst/>
              <a:ahLst/>
              <a:cxnLst/>
              <a:rect l="l" t="t" r="r" b="b"/>
              <a:pathLst>
                <a:path w="78513" h="60043" extrusionOk="0">
                  <a:moveTo>
                    <a:pt x="37044" y="1"/>
                  </a:moveTo>
                  <a:cubicBezTo>
                    <a:pt x="34528" y="1"/>
                    <a:pt x="31994" y="327"/>
                    <a:pt x="29485" y="1026"/>
                  </a:cubicBezTo>
                  <a:cubicBezTo>
                    <a:pt x="1" y="9689"/>
                    <a:pt x="1399" y="50723"/>
                    <a:pt x="30974" y="58018"/>
                  </a:cubicBezTo>
                  <a:cubicBezTo>
                    <a:pt x="36061" y="59172"/>
                    <a:pt x="42152" y="60043"/>
                    <a:pt x="48242" y="60043"/>
                  </a:cubicBezTo>
                  <a:cubicBezTo>
                    <a:pt x="61075" y="60043"/>
                    <a:pt x="73905" y="56175"/>
                    <a:pt x="77327" y="42942"/>
                  </a:cubicBezTo>
                  <a:cubicBezTo>
                    <a:pt x="77439" y="43083"/>
                    <a:pt x="77518" y="43141"/>
                    <a:pt x="77571" y="43141"/>
                  </a:cubicBezTo>
                  <a:cubicBezTo>
                    <a:pt x="77795" y="43141"/>
                    <a:pt x="77583" y="42129"/>
                    <a:pt x="77510" y="41908"/>
                  </a:cubicBezTo>
                  <a:cubicBezTo>
                    <a:pt x="78513" y="32577"/>
                    <a:pt x="73102" y="23884"/>
                    <a:pt x="67236" y="17075"/>
                  </a:cubicBezTo>
                  <a:cubicBezTo>
                    <a:pt x="60509" y="7336"/>
                    <a:pt x="48972" y="1"/>
                    <a:pt x="37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 rot="10239844">
              <a:off x="2240504" y="-1493481"/>
              <a:ext cx="4361880" cy="2836186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2360525" y="4185482"/>
              <a:ext cx="3797733" cy="3021443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826850" y="3027668"/>
              <a:ext cx="1212491" cy="963676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7883500" y="1005775"/>
              <a:ext cx="880026" cy="744308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2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33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8" name="Google Shape;468;p33"/>
          <p:cNvGrpSpPr/>
          <p:nvPr/>
        </p:nvGrpSpPr>
        <p:grpSpPr>
          <a:xfrm>
            <a:off x="-1019641" y="-980770"/>
            <a:ext cx="11888768" cy="8051749"/>
            <a:chOff x="-1019641" y="-980770"/>
            <a:chExt cx="11888768" cy="8051749"/>
          </a:xfrm>
        </p:grpSpPr>
        <p:sp>
          <p:nvSpPr>
            <p:cNvPr id="469" name="Google Shape;469;p33"/>
            <p:cNvSpPr/>
            <p:nvPr/>
          </p:nvSpPr>
          <p:spPr>
            <a:xfrm rot="10800000">
              <a:off x="-219180" y="3266985"/>
              <a:ext cx="1957216" cy="1995917"/>
            </a:xfrm>
            <a:custGeom>
              <a:avLst/>
              <a:gdLst/>
              <a:ahLst/>
              <a:cxnLst/>
              <a:rect l="l" t="t" r="r" b="b"/>
              <a:pathLst>
                <a:path w="47842" h="48788" extrusionOk="0">
                  <a:moveTo>
                    <a:pt x="0" y="1"/>
                  </a:moveTo>
                  <a:cubicBezTo>
                    <a:pt x="525" y="3462"/>
                    <a:pt x="945" y="8297"/>
                    <a:pt x="6296" y="14374"/>
                  </a:cubicBezTo>
                  <a:cubicBezTo>
                    <a:pt x="10432" y="19074"/>
                    <a:pt x="21242" y="14641"/>
                    <a:pt x="27278" y="20564"/>
                  </a:cubicBezTo>
                  <a:cubicBezTo>
                    <a:pt x="32839" y="26020"/>
                    <a:pt x="27907" y="31161"/>
                    <a:pt x="32209" y="39973"/>
                  </a:cubicBezTo>
                  <a:cubicBezTo>
                    <a:pt x="36510" y="48787"/>
                    <a:pt x="47842" y="46899"/>
                    <a:pt x="47842" y="46899"/>
                  </a:cubicBezTo>
                  <a:lnTo>
                    <a:pt x="47842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3"/>
            <p:cNvSpPr/>
            <p:nvPr/>
          </p:nvSpPr>
          <p:spPr>
            <a:xfrm rot="10800000">
              <a:off x="1256384" y="4664178"/>
              <a:ext cx="753324" cy="598735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1" name="Google Shape;471;p33"/>
            <p:cNvSpPr/>
            <p:nvPr/>
          </p:nvSpPr>
          <p:spPr>
            <a:xfrm rot="6388169">
              <a:off x="8624101" y="1353995"/>
              <a:ext cx="217256" cy="308730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3"/>
            <p:cNvSpPr/>
            <p:nvPr/>
          </p:nvSpPr>
          <p:spPr>
            <a:xfrm rot="2700000">
              <a:off x="8742533" y="2698199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3"/>
            <p:cNvSpPr/>
            <p:nvPr/>
          </p:nvSpPr>
          <p:spPr>
            <a:xfrm rot="6964487">
              <a:off x="7877268" y="-922583"/>
              <a:ext cx="1588222" cy="2337741"/>
            </a:xfrm>
            <a:custGeom>
              <a:avLst/>
              <a:gdLst/>
              <a:ahLst/>
              <a:cxnLst/>
              <a:rect l="l" t="t" r="r" b="b"/>
              <a:pathLst>
                <a:path w="83255" h="122545" extrusionOk="0">
                  <a:moveTo>
                    <a:pt x="47277" y="1"/>
                  </a:moveTo>
                  <a:cubicBezTo>
                    <a:pt x="41422" y="1"/>
                    <a:pt x="35596" y="1595"/>
                    <a:pt x="30518" y="5035"/>
                  </a:cubicBezTo>
                  <a:cubicBezTo>
                    <a:pt x="12159" y="16707"/>
                    <a:pt x="7143" y="39960"/>
                    <a:pt x="4438" y="60112"/>
                  </a:cubicBezTo>
                  <a:cubicBezTo>
                    <a:pt x="0" y="86283"/>
                    <a:pt x="12372" y="121359"/>
                    <a:pt x="42858" y="122545"/>
                  </a:cubicBezTo>
                  <a:cubicBezTo>
                    <a:pt x="65990" y="122210"/>
                    <a:pt x="75777" y="102392"/>
                    <a:pt x="69120" y="81723"/>
                  </a:cubicBezTo>
                  <a:cubicBezTo>
                    <a:pt x="62433" y="62453"/>
                    <a:pt x="83254" y="48258"/>
                    <a:pt x="83042" y="29717"/>
                  </a:cubicBezTo>
                  <a:cubicBezTo>
                    <a:pt x="82707" y="19868"/>
                    <a:pt x="75443" y="11935"/>
                    <a:pt x="67631" y="6737"/>
                  </a:cubicBezTo>
                  <a:cubicBezTo>
                    <a:pt x="61686" y="2400"/>
                    <a:pt x="54460" y="1"/>
                    <a:pt x="47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 rot="10800000">
              <a:off x="-874483" y="-603105"/>
              <a:ext cx="2839907" cy="2259405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 rot="10800000">
              <a:off x="8525671" y="3289388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 rot="-3260346">
              <a:off x="7417265" y="4059751"/>
              <a:ext cx="3269924" cy="2126173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 rot="-3260346">
              <a:off x="7264865" y="3907351"/>
              <a:ext cx="3269924" cy="2126173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 rot="10800000">
              <a:off x="-1019641" y="-748264"/>
              <a:ext cx="2839907" cy="2259405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 rot="10800000">
              <a:off x="6678592" y="-469572"/>
              <a:ext cx="593837" cy="843867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HEADER_3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34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2" name="Google Shape;482;p34"/>
          <p:cNvGrpSpPr/>
          <p:nvPr/>
        </p:nvGrpSpPr>
        <p:grpSpPr>
          <a:xfrm>
            <a:off x="-1398296" y="-2154232"/>
            <a:ext cx="11403390" cy="9047250"/>
            <a:chOff x="-1398296" y="-2154232"/>
            <a:chExt cx="11403390" cy="9047250"/>
          </a:xfrm>
        </p:grpSpPr>
        <p:sp>
          <p:nvSpPr>
            <p:cNvPr id="483" name="Google Shape;483;p34"/>
            <p:cNvSpPr/>
            <p:nvPr/>
          </p:nvSpPr>
          <p:spPr>
            <a:xfrm rot="10800000" flipH="1">
              <a:off x="6520346" y="2656983"/>
              <a:ext cx="2684534" cy="2737617"/>
            </a:xfrm>
            <a:custGeom>
              <a:avLst/>
              <a:gdLst/>
              <a:ahLst/>
              <a:cxnLst/>
              <a:rect l="l" t="t" r="r" b="b"/>
              <a:pathLst>
                <a:path w="47842" h="48788" extrusionOk="0">
                  <a:moveTo>
                    <a:pt x="0" y="1"/>
                  </a:moveTo>
                  <a:cubicBezTo>
                    <a:pt x="525" y="3462"/>
                    <a:pt x="945" y="8297"/>
                    <a:pt x="6296" y="14374"/>
                  </a:cubicBezTo>
                  <a:cubicBezTo>
                    <a:pt x="10432" y="19074"/>
                    <a:pt x="21242" y="14641"/>
                    <a:pt x="27278" y="20564"/>
                  </a:cubicBezTo>
                  <a:cubicBezTo>
                    <a:pt x="32839" y="26020"/>
                    <a:pt x="27907" y="31161"/>
                    <a:pt x="32209" y="39973"/>
                  </a:cubicBezTo>
                  <a:cubicBezTo>
                    <a:pt x="36510" y="48787"/>
                    <a:pt x="47842" y="46899"/>
                    <a:pt x="47842" y="46899"/>
                  </a:cubicBezTo>
                  <a:lnTo>
                    <a:pt x="47842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 rot="10800000" flipH="1">
              <a:off x="6855783" y="3484244"/>
              <a:ext cx="1033255" cy="821221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5" name="Google Shape;485;p34"/>
            <p:cNvSpPr/>
            <p:nvPr/>
          </p:nvSpPr>
          <p:spPr>
            <a:xfrm rot="-2700000" flipH="1">
              <a:off x="5328479" y="609687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 rot="-6964385" flipH="1">
              <a:off x="66604" y="-2058549"/>
              <a:ext cx="2612627" cy="3845587"/>
            </a:xfrm>
            <a:custGeom>
              <a:avLst/>
              <a:gdLst/>
              <a:ahLst/>
              <a:cxnLst/>
              <a:rect l="l" t="t" r="r" b="b"/>
              <a:pathLst>
                <a:path w="83255" h="122545" extrusionOk="0">
                  <a:moveTo>
                    <a:pt x="47277" y="1"/>
                  </a:moveTo>
                  <a:cubicBezTo>
                    <a:pt x="41422" y="1"/>
                    <a:pt x="35596" y="1595"/>
                    <a:pt x="30518" y="5035"/>
                  </a:cubicBezTo>
                  <a:cubicBezTo>
                    <a:pt x="12159" y="16707"/>
                    <a:pt x="7143" y="39960"/>
                    <a:pt x="4438" y="60112"/>
                  </a:cubicBezTo>
                  <a:cubicBezTo>
                    <a:pt x="0" y="86283"/>
                    <a:pt x="12372" y="121359"/>
                    <a:pt x="42858" y="122545"/>
                  </a:cubicBezTo>
                  <a:cubicBezTo>
                    <a:pt x="65990" y="122210"/>
                    <a:pt x="75777" y="102392"/>
                    <a:pt x="69120" y="81723"/>
                  </a:cubicBezTo>
                  <a:cubicBezTo>
                    <a:pt x="62433" y="62453"/>
                    <a:pt x="83254" y="48258"/>
                    <a:pt x="83042" y="29717"/>
                  </a:cubicBezTo>
                  <a:cubicBezTo>
                    <a:pt x="82707" y="19868"/>
                    <a:pt x="75443" y="11935"/>
                    <a:pt x="67631" y="6737"/>
                  </a:cubicBezTo>
                  <a:cubicBezTo>
                    <a:pt x="61686" y="2400"/>
                    <a:pt x="54460" y="1"/>
                    <a:pt x="47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 rot="10800000" flipH="1">
              <a:off x="6371452" y="-439606"/>
              <a:ext cx="3456928" cy="2750301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 rot="10800000" flipH="1">
              <a:off x="5969250" y="1204475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 rot="3260312" flipH="1">
              <a:off x="-1164331" y="3020829"/>
              <a:ext cx="4204851" cy="2734082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 rot="10800000" flipH="1">
              <a:off x="4494325" y="3775024"/>
              <a:ext cx="475592" cy="363710"/>
            </a:xfrm>
            <a:custGeom>
              <a:avLst/>
              <a:gdLst/>
              <a:ahLst/>
              <a:cxnLst/>
              <a:rect l="l" t="t" r="r" b="b"/>
              <a:pathLst>
                <a:path w="78513" h="60043" extrusionOk="0">
                  <a:moveTo>
                    <a:pt x="37044" y="1"/>
                  </a:moveTo>
                  <a:cubicBezTo>
                    <a:pt x="34528" y="1"/>
                    <a:pt x="31994" y="327"/>
                    <a:pt x="29485" y="1026"/>
                  </a:cubicBezTo>
                  <a:cubicBezTo>
                    <a:pt x="1" y="9689"/>
                    <a:pt x="1399" y="50723"/>
                    <a:pt x="30974" y="58018"/>
                  </a:cubicBezTo>
                  <a:cubicBezTo>
                    <a:pt x="36061" y="59172"/>
                    <a:pt x="42152" y="60043"/>
                    <a:pt x="48242" y="60043"/>
                  </a:cubicBezTo>
                  <a:cubicBezTo>
                    <a:pt x="61075" y="60043"/>
                    <a:pt x="73905" y="56175"/>
                    <a:pt x="77327" y="42942"/>
                  </a:cubicBezTo>
                  <a:cubicBezTo>
                    <a:pt x="77439" y="43083"/>
                    <a:pt x="77518" y="43141"/>
                    <a:pt x="77571" y="43141"/>
                  </a:cubicBezTo>
                  <a:cubicBezTo>
                    <a:pt x="77795" y="43141"/>
                    <a:pt x="77583" y="42129"/>
                    <a:pt x="77510" y="41908"/>
                  </a:cubicBezTo>
                  <a:cubicBezTo>
                    <a:pt x="78513" y="32577"/>
                    <a:pt x="73102" y="23884"/>
                    <a:pt x="67236" y="17075"/>
                  </a:cubicBezTo>
                  <a:cubicBezTo>
                    <a:pt x="60509" y="7336"/>
                    <a:pt x="48972" y="1"/>
                    <a:pt x="37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 rot="3260312" flipH="1">
              <a:off x="-968359" y="2824858"/>
              <a:ext cx="4204851" cy="2734082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 rot="10800000" flipH="1">
              <a:off x="6548166" y="-616321"/>
              <a:ext cx="3456928" cy="2750301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 rot="10800000" flipH="1">
              <a:off x="2026350" y="386677"/>
              <a:ext cx="880026" cy="744308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2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35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6" name="Google Shape;496;p35"/>
          <p:cNvGrpSpPr/>
          <p:nvPr/>
        </p:nvGrpSpPr>
        <p:grpSpPr>
          <a:xfrm>
            <a:off x="4721500" y="-1344614"/>
            <a:ext cx="5809851" cy="6600613"/>
            <a:chOff x="4721500" y="-1344614"/>
            <a:chExt cx="5809851" cy="6600613"/>
          </a:xfrm>
        </p:grpSpPr>
        <p:sp>
          <p:nvSpPr>
            <p:cNvPr id="497" name="Google Shape;497;p35"/>
            <p:cNvSpPr/>
            <p:nvPr/>
          </p:nvSpPr>
          <p:spPr>
            <a:xfrm rot="10800000" flipH="1">
              <a:off x="5638442" y="1618975"/>
              <a:ext cx="3566501" cy="3637023"/>
            </a:xfrm>
            <a:custGeom>
              <a:avLst/>
              <a:gdLst/>
              <a:ahLst/>
              <a:cxnLst/>
              <a:rect l="l" t="t" r="r" b="b"/>
              <a:pathLst>
                <a:path w="47842" h="48788" extrusionOk="0">
                  <a:moveTo>
                    <a:pt x="0" y="1"/>
                  </a:moveTo>
                  <a:cubicBezTo>
                    <a:pt x="525" y="3462"/>
                    <a:pt x="945" y="8297"/>
                    <a:pt x="6296" y="14374"/>
                  </a:cubicBezTo>
                  <a:cubicBezTo>
                    <a:pt x="10432" y="19074"/>
                    <a:pt x="21242" y="14641"/>
                    <a:pt x="27278" y="20564"/>
                  </a:cubicBezTo>
                  <a:cubicBezTo>
                    <a:pt x="32839" y="26020"/>
                    <a:pt x="27907" y="31161"/>
                    <a:pt x="32209" y="39973"/>
                  </a:cubicBezTo>
                  <a:cubicBezTo>
                    <a:pt x="36510" y="48787"/>
                    <a:pt x="47842" y="46899"/>
                    <a:pt x="47842" y="46899"/>
                  </a:cubicBezTo>
                  <a:lnTo>
                    <a:pt x="47842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5"/>
            <p:cNvSpPr/>
            <p:nvPr/>
          </p:nvSpPr>
          <p:spPr>
            <a:xfrm rot="10800000" flipH="1">
              <a:off x="5327321" y="476678"/>
              <a:ext cx="753324" cy="598735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9" name="Google Shape;499;p35"/>
            <p:cNvSpPr/>
            <p:nvPr/>
          </p:nvSpPr>
          <p:spPr>
            <a:xfrm rot="10800000" flipH="1">
              <a:off x="5108882" y="1934165"/>
              <a:ext cx="497290" cy="420576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 rot="-6388169" flipH="1">
              <a:off x="7993197" y="1068970"/>
              <a:ext cx="217256" cy="308730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5"/>
            <p:cNvSpPr/>
            <p:nvPr/>
          </p:nvSpPr>
          <p:spPr>
            <a:xfrm rot="-2700000" flipH="1">
              <a:off x="6740191" y="2549899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5"/>
            <p:cNvSpPr/>
            <p:nvPr/>
          </p:nvSpPr>
          <p:spPr>
            <a:xfrm rot="-6964487" flipH="1">
              <a:off x="8338289" y="-899958"/>
              <a:ext cx="1588222" cy="2337741"/>
            </a:xfrm>
            <a:custGeom>
              <a:avLst/>
              <a:gdLst/>
              <a:ahLst/>
              <a:cxnLst/>
              <a:rect l="l" t="t" r="r" b="b"/>
              <a:pathLst>
                <a:path w="83255" h="122545" extrusionOk="0">
                  <a:moveTo>
                    <a:pt x="47277" y="1"/>
                  </a:moveTo>
                  <a:cubicBezTo>
                    <a:pt x="41422" y="1"/>
                    <a:pt x="35596" y="1595"/>
                    <a:pt x="30518" y="5035"/>
                  </a:cubicBezTo>
                  <a:cubicBezTo>
                    <a:pt x="12159" y="16707"/>
                    <a:pt x="7143" y="39960"/>
                    <a:pt x="4438" y="60112"/>
                  </a:cubicBezTo>
                  <a:cubicBezTo>
                    <a:pt x="0" y="86283"/>
                    <a:pt x="12372" y="121359"/>
                    <a:pt x="42858" y="122545"/>
                  </a:cubicBezTo>
                  <a:cubicBezTo>
                    <a:pt x="65990" y="122210"/>
                    <a:pt x="75777" y="102392"/>
                    <a:pt x="69120" y="81723"/>
                  </a:cubicBezTo>
                  <a:cubicBezTo>
                    <a:pt x="62433" y="62453"/>
                    <a:pt x="83254" y="48258"/>
                    <a:pt x="83042" y="29717"/>
                  </a:cubicBezTo>
                  <a:cubicBezTo>
                    <a:pt x="82707" y="19868"/>
                    <a:pt x="75443" y="11935"/>
                    <a:pt x="67631" y="6737"/>
                  </a:cubicBezTo>
                  <a:cubicBezTo>
                    <a:pt x="61686" y="2400"/>
                    <a:pt x="54460" y="1"/>
                    <a:pt x="47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5"/>
            <p:cNvSpPr/>
            <p:nvPr/>
          </p:nvSpPr>
          <p:spPr>
            <a:xfrm rot="10800000" flipH="1">
              <a:off x="4721500" y="-1192214"/>
              <a:ext cx="2981414" cy="2371987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5"/>
            <p:cNvSpPr/>
            <p:nvPr/>
          </p:nvSpPr>
          <p:spPr>
            <a:xfrm rot="10800000" flipH="1">
              <a:off x="7329675" y="2052738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5"/>
            <p:cNvSpPr/>
            <p:nvPr/>
          </p:nvSpPr>
          <p:spPr>
            <a:xfrm rot="10800000" flipH="1">
              <a:off x="4873900" y="-1344614"/>
              <a:ext cx="2981414" cy="2371987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5"/>
            <p:cNvSpPr/>
            <p:nvPr/>
          </p:nvSpPr>
          <p:spPr>
            <a:xfrm rot="10800000" flipH="1">
              <a:off x="5289725" y="2899541"/>
              <a:ext cx="1212491" cy="963676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7" name="Google Shape;507;p35"/>
            <p:cNvSpPr/>
            <p:nvPr/>
          </p:nvSpPr>
          <p:spPr>
            <a:xfrm rot="10800000" flipH="1">
              <a:off x="5977325" y="1371278"/>
              <a:ext cx="593837" cy="843867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5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720000" y="1656038"/>
            <a:ext cx="29076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2"/>
          </p:nvPr>
        </p:nvSpPr>
        <p:spPr>
          <a:xfrm>
            <a:off x="5516400" y="3294763"/>
            <a:ext cx="29076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720000" y="2152663"/>
            <a:ext cx="2907600" cy="8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4"/>
          </p:nvPr>
        </p:nvSpPr>
        <p:spPr>
          <a:xfrm>
            <a:off x="5516400" y="3791388"/>
            <a:ext cx="2907600" cy="8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5"/>
          <p:cNvGrpSpPr/>
          <p:nvPr/>
        </p:nvGrpSpPr>
        <p:grpSpPr>
          <a:xfrm>
            <a:off x="-644322" y="-548940"/>
            <a:ext cx="10873755" cy="6490839"/>
            <a:chOff x="-644322" y="-548940"/>
            <a:chExt cx="10873755" cy="6490839"/>
          </a:xfrm>
        </p:grpSpPr>
        <p:sp>
          <p:nvSpPr>
            <p:cNvPr id="60" name="Google Shape;60;p5"/>
            <p:cNvSpPr/>
            <p:nvPr/>
          </p:nvSpPr>
          <p:spPr>
            <a:xfrm flipH="1">
              <a:off x="8423995" y="2484607"/>
              <a:ext cx="497290" cy="420576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 rot="8100000" flipH="1">
              <a:off x="1361108" y="3595157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 flipH="1">
              <a:off x="-491922" y="3417513"/>
              <a:ext cx="2981414" cy="2371987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flipH="1">
              <a:off x="1155659" y="3448839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rot="-1908881" flipH="1">
              <a:off x="6644620" y="315550"/>
              <a:ext cx="3270013" cy="2126231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flipH="1">
              <a:off x="6935549" y="54487"/>
              <a:ext cx="475592" cy="363710"/>
            </a:xfrm>
            <a:custGeom>
              <a:avLst/>
              <a:gdLst/>
              <a:ahLst/>
              <a:cxnLst/>
              <a:rect l="l" t="t" r="r" b="b"/>
              <a:pathLst>
                <a:path w="78513" h="60043" extrusionOk="0">
                  <a:moveTo>
                    <a:pt x="37044" y="1"/>
                  </a:moveTo>
                  <a:cubicBezTo>
                    <a:pt x="34528" y="1"/>
                    <a:pt x="31994" y="327"/>
                    <a:pt x="29485" y="1026"/>
                  </a:cubicBezTo>
                  <a:cubicBezTo>
                    <a:pt x="1" y="9689"/>
                    <a:pt x="1399" y="50723"/>
                    <a:pt x="30974" y="58018"/>
                  </a:cubicBezTo>
                  <a:cubicBezTo>
                    <a:pt x="36061" y="59172"/>
                    <a:pt x="42152" y="60043"/>
                    <a:pt x="48242" y="60043"/>
                  </a:cubicBezTo>
                  <a:cubicBezTo>
                    <a:pt x="61075" y="60043"/>
                    <a:pt x="73905" y="56175"/>
                    <a:pt x="77327" y="42942"/>
                  </a:cubicBezTo>
                  <a:cubicBezTo>
                    <a:pt x="77439" y="43083"/>
                    <a:pt x="77518" y="43141"/>
                    <a:pt x="77571" y="43141"/>
                  </a:cubicBezTo>
                  <a:cubicBezTo>
                    <a:pt x="77795" y="43141"/>
                    <a:pt x="77583" y="42129"/>
                    <a:pt x="77510" y="41908"/>
                  </a:cubicBezTo>
                  <a:cubicBezTo>
                    <a:pt x="78513" y="32577"/>
                    <a:pt x="73102" y="23884"/>
                    <a:pt x="67236" y="17075"/>
                  </a:cubicBezTo>
                  <a:cubicBezTo>
                    <a:pt x="60509" y="7336"/>
                    <a:pt x="48972" y="1"/>
                    <a:pt x="37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rot="-1908881" flipH="1">
              <a:off x="6502789" y="153268"/>
              <a:ext cx="3270013" cy="2126231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 flipH="1">
              <a:off x="-644322" y="3569913"/>
              <a:ext cx="2981414" cy="2371987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6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71" name="Google Shape;71;p6"/>
          <p:cNvGrpSpPr/>
          <p:nvPr/>
        </p:nvGrpSpPr>
        <p:grpSpPr>
          <a:xfrm>
            <a:off x="-62463" y="-1597836"/>
            <a:ext cx="9566377" cy="7772316"/>
            <a:chOff x="-62463" y="-1597836"/>
            <a:chExt cx="9566377" cy="7772316"/>
          </a:xfrm>
        </p:grpSpPr>
        <p:sp>
          <p:nvSpPr>
            <p:cNvPr id="72" name="Google Shape;72;p6"/>
            <p:cNvSpPr/>
            <p:nvPr/>
          </p:nvSpPr>
          <p:spPr>
            <a:xfrm flipH="1">
              <a:off x="-62463" y="-280838"/>
              <a:ext cx="1412774" cy="1440710"/>
            </a:xfrm>
            <a:custGeom>
              <a:avLst/>
              <a:gdLst/>
              <a:ahLst/>
              <a:cxnLst/>
              <a:rect l="l" t="t" r="r" b="b"/>
              <a:pathLst>
                <a:path w="47842" h="48788" extrusionOk="0">
                  <a:moveTo>
                    <a:pt x="0" y="1"/>
                  </a:moveTo>
                  <a:cubicBezTo>
                    <a:pt x="525" y="3462"/>
                    <a:pt x="945" y="8297"/>
                    <a:pt x="6296" y="14374"/>
                  </a:cubicBezTo>
                  <a:cubicBezTo>
                    <a:pt x="10432" y="19074"/>
                    <a:pt x="21242" y="14641"/>
                    <a:pt x="27278" y="20564"/>
                  </a:cubicBezTo>
                  <a:cubicBezTo>
                    <a:pt x="32839" y="26020"/>
                    <a:pt x="27907" y="31161"/>
                    <a:pt x="32209" y="39973"/>
                  </a:cubicBezTo>
                  <a:cubicBezTo>
                    <a:pt x="36510" y="48787"/>
                    <a:pt x="47842" y="46899"/>
                    <a:pt x="47842" y="46899"/>
                  </a:cubicBezTo>
                  <a:lnTo>
                    <a:pt x="47842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 flipH="1">
              <a:off x="8868148" y="3988273"/>
              <a:ext cx="543783" cy="432194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 flipH="1">
              <a:off x="76120" y="1270580"/>
              <a:ext cx="358982" cy="303590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 rot="4411578" flipH="1">
              <a:off x="113398" y="1784507"/>
              <a:ext cx="156840" cy="222877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 rot="3835681" flipH="1">
              <a:off x="7920757" y="4444892"/>
              <a:ext cx="1146532" cy="1687608"/>
            </a:xfrm>
            <a:custGeom>
              <a:avLst/>
              <a:gdLst/>
              <a:ahLst/>
              <a:cxnLst/>
              <a:rect l="l" t="t" r="r" b="b"/>
              <a:pathLst>
                <a:path w="83255" h="122545" extrusionOk="0">
                  <a:moveTo>
                    <a:pt x="47277" y="1"/>
                  </a:moveTo>
                  <a:cubicBezTo>
                    <a:pt x="41422" y="1"/>
                    <a:pt x="35596" y="1595"/>
                    <a:pt x="30518" y="5035"/>
                  </a:cubicBezTo>
                  <a:cubicBezTo>
                    <a:pt x="12159" y="16707"/>
                    <a:pt x="7143" y="39960"/>
                    <a:pt x="4438" y="60112"/>
                  </a:cubicBezTo>
                  <a:cubicBezTo>
                    <a:pt x="0" y="86283"/>
                    <a:pt x="12372" y="121359"/>
                    <a:pt x="42858" y="122545"/>
                  </a:cubicBezTo>
                  <a:cubicBezTo>
                    <a:pt x="65990" y="122210"/>
                    <a:pt x="75777" y="102392"/>
                    <a:pt x="69120" y="81723"/>
                  </a:cubicBezTo>
                  <a:cubicBezTo>
                    <a:pt x="62433" y="62453"/>
                    <a:pt x="83254" y="48258"/>
                    <a:pt x="83042" y="29717"/>
                  </a:cubicBezTo>
                  <a:cubicBezTo>
                    <a:pt x="82707" y="19868"/>
                    <a:pt x="75443" y="11935"/>
                    <a:pt x="67631" y="6737"/>
                  </a:cubicBezTo>
                  <a:cubicBezTo>
                    <a:pt x="61686" y="2400"/>
                    <a:pt x="54460" y="1"/>
                    <a:pt x="47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rot="-1403760" flipH="1">
              <a:off x="2687543" y="4603858"/>
              <a:ext cx="1344126" cy="1069375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 rot="-7539362" flipH="1">
              <a:off x="4989786" y="-1094824"/>
              <a:ext cx="1858411" cy="1208378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 flipH="1">
              <a:off x="8771937" y="3327892"/>
              <a:ext cx="343298" cy="262538"/>
            </a:xfrm>
            <a:custGeom>
              <a:avLst/>
              <a:gdLst/>
              <a:ahLst/>
              <a:cxnLst/>
              <a:rect l="l" t="t" r="r" b="b"/>
              <a:pathLst>
                <a:path w="78513" h="60043" extrusionOk="0">
                  <a:moveTo>
                    <a:pt x="37044" y="1"/>
                  </a:moveTo>
                  <a:cubicBezTo>
                    <a:pt x="34528" y="1"/>
                    <a:pt x="31994" y="327"/>
                    <a:pt x="29485" y="1026"/>
                  </a:cubicBezTo>
                  <a:cubicBezTo>
                    <a:pt x="1" y="9689"/>
                    <a:pt x="1399" y="50723"/>
                    <a:pt x="30974" y="58018"/>
                  </a:cubicBezTo>
                  <a:cubicBezTo>
                    <a:pt x="36061" y="59172"/>
                    <a:pt x="42152" y="60043"/>
                    <a:pt x="48242" y="60043"/>
                  </a:cubicBezTo>
                  <a:cubicBezTo>
                    <a:pt x="61075" y="60043"/>
                    <a:pt x="73905" y="56175"/>
                    <a:pt x="77327" y="42942"/>
                  </a:cubicBezTo>
                  <a:cubicBezTo>
                    <a:pt x="77439" y="43083"/>
                    <a:pt x="77518" y="43141"/>
                    <a:pt x="77571" y="43141"/>
                  </a:cubicBezTo>
                  <a:cubicBezTo>
                    <a:pt x="77795" y="43141"/>
                    <a:pt x="77583" y="42129"/>
                    <a:pt x="77510" y="41908"/>
                  </a:cubicBezTo>
                  <a:cubicBezTo>
                    <a:pt x="78513" y="32577"/>
                    <a:pt x="73102" y="23884"/>
                    <a:pt x="67236" y="17075"/>
                  </a:cubicBezTo>
                  <a:cubicBezTo>
                    <a:pt x="60509" y="7336"/>
                    <a:pt x="48972" y="1"/>
                    <a:pt x="37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 rot="-7539362" flipH="1">
              <a:off x="4903165" y="-1008204"/>
              <a:ext cx="1858411" cy="1208378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 rot="-1403760" flipH="1">
              <a:off x="2651754" y="4694199"/>
              <a:ext cx="1344126" cy="1069375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7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subTitle" idx="1"/>
          </p:nvPr>
        </p:nvSpPr>
        <p:spPr>
          <a:xfrm rot="-480">
            <a:off x="2422650" y="1428151"/>
            <a:ext cx="4298700" cy="20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86" name="Google Shape;86;p7"/>
          <p:cNvGrpSpPr/>
          <p:nvPr/>
        </p:nvGrpSpPr>
        <p:grpSpPr>
          <a:xfrm>
            <a:off x="-160025" y="-777998"/>
            <a:ext cx="9304015" cy="6379030"/>
            <a:chOff x="-160025" y="-777998"/>
            <a:chExt cx="9304015" cy="6379030"/>
          </a:xfrm>
        </p:grpSpPr>
        <p:sp>
          <p:nvSpPr>
            <p:cNvPr id="87" name="Google Shape;87;p7"/>
            <p:cNvSpPr/>
            <p:nvPr/>
          </p:nvSpPr>
          <p:spPr>
            <a:xfrm>
              <a:off x="6338707" y="5042357"/>
              <a:ext cx="497290" cy="420576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 rot="-4411831">
              <a:off x="3032972" y="4713810"/>
              <a:ext cx="217256" cy="308730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 rot="-8100000">
              <a:off x="4665491" y="4766582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6850802" y="-777998"/>
              <a:ext cx="2181668" cy="1735716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6962322" y="-666478"/>
              <a:ext cx="2181668" cy="1735716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512525" y="-391982"/>
              <a:ext cx="1212491" cy="963676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-160025" y="324950"/>
              <a:ext cx="880026" cy="744308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3752975" y="4757164"/>
              <a:ext cx="593837" cy="843867"/>
            </a:xfrm>
            <a:custGeom>
              <a:avLst/>
              <a:gdLst/>
              <a:ahLst/>
              <a:cxnLst/>
              <a:rect l="l" t="t" r="r" b="b"/>
              <a:pathLst>
                <a:path w="14324" h="20355" extrusionOk="0">
                  <a:moveTo>
                    <a:pt x="893" y="9181"/>
                  </a:moveTo>
                  <a:cubicBezTo>
                    <a:pt x="1722" y="6020"/>
                    <a:pt x="3831" y="1"/>
                    <a:pt x="8552" y="1"/>
                  </a:cubicBezTo>
                  <a:cubicBezTo>
                    <a:pt x="13274" y="1"/>
                    <a:pt x="14218" y="6664"/>
                    <a:pt x="14270" y="10178"/>
                  </a:cubicBezTo>
                  <a:cubicBezTo>
                    <a:pt x="14323" y="13692"/>
                    <a:pt x="11753" y="20355"/>
                    <a:pt x="6192" y="20355"/>
                  </a:cubicBezTo>
                  <a:cubicBezTo>
                    <a:pt x="632" y="20355"/>
                    <a:pt x="0" y="12576"/>
                    <a:pt x="893" y="9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8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789200" y="951600"/>
            <a:ext cx="5565600" cy="32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8" name="Google Shape;98;p8"/>
          <p:cNvGrpSpPr/>
          <p:nvPr/>
        </p:nvGrpSpPr>
        <p:grpSpPr>
          <a:xfrm>
            <a:off x="-110271" y="-260982"/>
            <a:ext cx="10333047" cy="6490746"/>
            <a:chOff x="-110271" y="-260982"/>
            <a:chExt cx="10333047" cy="6490746"/>
          </a:xfrm>
        </p:grpSpPr>
        <p:sp>
          <p:nvSpPr>
            <p:cNvPr id="99" name="Google Shape;99;p8"/>
            <p:cNvSpPr/>
            <p:nvPr/>
          </p:nvSpPr>
          <p:spPr>
            <a:xfrm rot="-5400000">
              <a:off x="-78796" y="-292456"/>
              <a:ext cx="3183526" cy="3246475"/>
            </a:xfrm>
            <a:custGeom>
              <a:avLst/>
              <a:gdLst/>
              <a:ahLst/>
              <a:cxnLst/>
              <a:rect l="l" t="t" r="r" b="b"/>
              <a:pathLst>
                <a:path w="47842" h="48788" extrusionOk="0">
                  <a:moveTo>
                    <a:pt x="0" y="1"/>
                  </a:moveTo>
                  <a:cubicBezTo>
                    <a:pt x="525" y="3462"/>
                    <a:pt x="945" y="8297"/>
                    <a:pt x="6296" y="14374"/>
                  </a:cubicBezTo>
                  <a:cubicBezTo>
                    <a:pt x="10432" y="19074"/>
                    <a:pt x="21242" y="14641"/>
                    <a:pt x="27278" y="20564"/>
                  </a:cubicBezTo>
                  <a:cubicBezTo>
                    <a:pt x="32839" y="26020"/>
                    <a:pt x="27907" y="31161"/>
                    <a:pt x="32209" y="39973"/>
                  </a:cubicBezTo>
                  <a:cubicBezTo>
                    <a:pt x="36510" y="48787"/>
                    <a:pt x="47842" y="46899"/>
                    <a:pt x="47842" y="46899"/>
                  </a:cubicBezTo>
                  <a:lnTo>
                    <a:pt x="47842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7843696" y="1973022"/>
              <a:ext cx="753324" cy="598735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 rot="7539654">
              <a:off x="6618515" y="3066136"/>
              <a:ext cx="3269924" cy="2126173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 rot="7539654">
              <a:off x="6770915" y="3218536"/>
              <a:ext cx="3269924" cy="2126173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218175" y="3081543"/>
              <a:ext cx="1212491" cy="963676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8462187" y="1491889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1420937" y="4241289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9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9"/>
          <p:cNvSpPr txBox="1">
            <a:spLocks noGrp="1"/>
          </p:cNvSpPr>
          <p:nvPr>
            <p:ph type="title"/>
          </p:nvPr>
        </p:nvSpPr>
        <p:spPr>
          <a:xfrm>
            <a:off x="1948800" y="1409050"/>
            <a:ext cx="52464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subTitle" idx="1"/>
          </p:nvPr>
        </p:nvSpPr>
        <p:spPr>
          <a:xfrm>
            <a:off x="2340444" y="2475625"/>
            <a:ext cx="4463100" cy="12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9"/>
          <p:cNvGrpSpPr/>
          <p:nvPr/>
        </p:nvGrpSpPr>
        <p:grpSpPr>
          <a:xfrm>
            <a:off x="826850" y="-2115980"/>
            <a:ext cx="7936676" cy="9322906"/>
            <a:chOff x="826850" y="-2115980"/>
            <a:chExt cx="7936676" cy="9322906"/>
          </a:xfrm>
        </p:grpSpPr>
        <p:sp>
          <p:nvSpPr>
            <p:cNvPr id="111" name="Google Shape;111;p9"/>
            <p:cNvSpPr/>
            <p:nvPr/>
          </p:nvSpPr>
          <p:spPr>
            <a:xfrm rot="-8100000">
              <a:off x="2942791" y="4137657"/>
              <a:ext cx="619392" cy="631879"/>
            </a:xfrm>
            <a:custGeom>
              <a:avLst/>
              <a:gdLst/>
              <a:ahLst/>
              <a:cxnLst/>
              <a:rect l="l" t="t" r="r" b="b"/>
              <a:pathLst>
                <a:path w="28026" h="28591" extrusionOk="0">
                  <a:moveTo>
                    <a:pt x="17161" y="0"/>
                  </a:moveTo>
                  <a:cubicBezTo>
                    <a:pt x="15700" y="0"/>
                    <a:pt x="14228" y="189"/>
                    <a:pt x="12828" y="539"/>
                  </a:cubicBezTo>
                  <a:cubicBezTo>
                    <a:pt x="9119" y="1512"/>
                    <a:pt x="5837" y="3640"/>
                    <a:pt x="3526" y="6710"/>
                  </a:cubicBezTo>
                  <a:cubicBezTo>
                    <a:pt x="1277" y="9688"/>
                    <a:pt x="1" y="13427"/>
                    <a:pt x="31" y="17166"/>
                  </a:cubicBezTo>
                  <a:cubicBezTo>
                    <a:pt x="31" y="21056"/>
                    <a:pt x="1490" y="25160"/>
                    <a:pt x="4925" y="27318"/>
                  </a:cubicBezTo>
                  <a:cubicBezTo>
                    <a:pt x="6175" y="28102"/>
                    <a:pt x="7643" y="28590"/>
                    <a:pt x="9120" y="28590"/>
                  </a:cubicBezTo>
                  <a:cubicBezTo>
                    <a:pt x="9475" y="28590"/>
                    <a:pt x="9830" y="28562"/>
                    <a:pt x="10183" y="28503"/>
                  </a:cubicBezTo>
                  <a:cubicBezTo>
                    <a:pt x="11855" y="28260"/>
                    <a:pt x="13405" y="27348"/>
                    <a:pt x="14439" y="25980"/>
                  </a:cubicBezTo>
                  <a:cubicBezTo>
                    <a:pt x="14439" y="25980"/>
                    <a:pt x="14469" y="25980"/>
                    <a:pt x="14469" y="25950"/>
                  </a:cubicBezTo>
                  <a:cubicBezTo>
                    <a:pt x="14864" y="25585"/>
                    <a:pt x="15229" y="25190"/>
                    <a:pt x="15594" y="24765"/>
                  </a:cubicBezTo>
                  <a:cubicBezTo>
                    <a:pt x="16353" y="23913"/>
                    <a:pt x="17083" y="23062"/>
                    <a:pt x="17782" y="22181"/>
                  </a:cubicBezTo>
                  <a:cubicBezTo>
                    <a:pt x="19271" y="20357"/>
                    <a:pt x="20730" y="18503"/>
                    <a:pt x="22189" y="16649"/>
                  </a:cubicBezTo>
                  <a:cubicBezTo>
                    <a:pt x="22949" y="15737"/>
                    <a:pt x="23679" y="14795"/>
                    <a:pt x="24439" y="13883"/>
                  </a:cubicBezTo>
                  <a:cubicBezTo>
                    <a:pt x="25107" y="13032"/>
                    <a:pt x="25807" y="12181"/>
                    <a:pt x="26414" y="11299"/>
                  </a:cubicBezTo>
                  <a:cubicBezTo>
                    <a:pt x="26992" y="10509"/>
                    <a:pt x="27509" y="9658"/>
                    <a:pt x="27782" y="8685"/>
                  </a:cubicBezTo>
                  <a:cubicBezTo>
                    <a:pt x="28025" y="7773"/>
                    <a:pt x="28025" y="6801"/>
                    <a:pt x="27782" y="5889"/>
                  </a:cubicBezTo>
                  <a:cubicBezTo>
                    <a:pt x="27266" y="3974"/>
                    <a:pt x="25807" y="2485"/>
                    <a:pt x="24104" y="1573"/>
                  </a:cubicBezTo>
                  <a:cubicBezTo>
                    <a:pt x="22372" y="661"/>
                    <a:pt x="20427" y="205"/>
                    <a:pt x="18481" y="53"/>
                  </a:cubicBezTo>
                  <a:cubicBezTo>
                    <a:pt x="18044" y="18"/>
                    <a:pt x="17603" y="0"/>
                    <a:pt x="17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2166401" y="3991361"/>
              <a:ext cx="3797733" cy="3021443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3583562" y="3991339"/>
              <a:ext cx="184071" cy="183408"/>
            </a:xfrm>
            <a:custGeom>
              <a:avLst/>
              <a:gdLst/>
              <a:ahLst/>
              <a:cxnLst/>
              <a:rect l="l" t="t" r="r" b="b"/>
              <a:pathLst>
                <a:path w="8329" h="8299" extrusionOk="0">
                  <a:moveTo>
                    <a:pt x="4165" y="0"/>
                  </a:moveTo>
                  <a:cubicBezTo>
                    <a:pt x="1885" y="0"/>
                    <a:pt x="1" y="1854"/>
                    <a:pt x="1" y="4164"/>
                  </a:cubicBezTo>
                  <a:cubicBezTo>
                    <a:pt x="1" y="6444"/>
                    <a:pt x="1885" y="8298"/>
                    <a:pt x="4165" y="8298"/>
                  </a:cubicBezTo>
                  <a:cubicBezTo>
                    <a:pt x="6475" y="8298"/>
                    <a:pt x="8329" y="6444"/>
                    <a:pt x="8329" y="4164"/>
                  </a:cubicBezTo>
                  <a:cubicBezTo>
                    <a:pt x="8329" y="1854"/>
                    <a:pt x="647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9"/>
            <p:cNvSpPr/>
            <p:nvPr/>
          </p:nvSpPr>
          <p:spPr>
            <a:xfrm rot="10239844">
              <a:off x="2240504" y="-1780966"/>
              <a:ext cx="4361880" cy="2836186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7656450" y="2792250"/>
              <a:ext cx="475592" cy="363710"/>
            </a:xfrm>
            <a:custGeom>
              <a:avLst/>
              <a:gdLst/>
              <a:ahLst/>
              <a:cxnLst/>
              <a:rect l="l" t="t" r="r" b="b"/>
              <a:pathLst>
                <a:path w="78513" h="60043" extrusionOk="0">
                  <a:moveTo>
                    <a:pt x="37044" y="1"/>
                  </a:moveTo>
                  <a:cubicBezTo>
                    <a:pt x="34528" y="1"/>
                    <a:pt x="31994" y="327"/>
                    <a:pt x="29485" y="1026"/>
                  </a:cubicBezTo>
                  <a:cubicBezTo>
                    <a:pt x="1" y="9689"/>
                    <a:pt x="1399" y="50723"/>
                    <a:pt x="30974" y="58018"/>
                  </a:cubicBezTo>
                  <a:cubicBezTo>
                    <a:pt x="36061" y="59172"/>
                    <a:pt x="42152" y="60043"/>
                    <a:pt x="48242" y="60043"/>
                  </a:cubicBezTo>
                  <a:cubicBezTo>
                    <a:pt x="61075" y="60043"/>
                    <a:pt x="73905" y="56175"/>
                    <a:pt x="77327" y="42942"/>
                  </a:cubicBezTo>
                  <a:cubicBezTo>
                    <a:pt x="77439" y="43083"/>
                    <a:pt x="77518" y="43141"/>
                    <a:pt x="77571" y="43141"/>
                  </a:cubicBezTo>
                  <a:cubicBezTo>
                    <a:pt x="77795" y="43141"/>
                    <a:pt x="77583" y="42129"/>
                    <a:pt x="77510" y="41908"/>
                  </a:cubicBezTo>
                  <a:cubicBezTo>
                    <a:pt x="78513" y="32577"/>
                    <a:pt x="73102" y="23884"/>
                    <a:pt x="67236" y="17075"/>
                  </a:cubicBezTo>
                  <a:cubicBezTo>
                    <a:pt x="60509" y="7336"/>
                    <a:pt x="48972" y="1"/>
                    <a:pt x="37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9"/>
            <p:cNvSpPr/>
            <p:nvPr/>
          </p:nvSpPr>
          <p:spPr>
            <a:xfrm rot="10239844">
              <a:off x="2240504" y="-1493481"/>
              <a:ext cx="4361880" cy="2836186"/>
            </a:xfrm>
            <a:custGeom>
              <a:avLst/>
              <a:gdLst/>
              <a:ahLst/>
              <a:cxnLst/>
              <a:rect l="l" t="t" r="r" b="b"/>
              <a:pathLst>
                <a:path w="130794" h="85045" extrusionOk="0">
                  <a:moveTo>
                    <a:pt x="30965" y="0"/>
                  </a:moveTo>
                  <a:cubicBezTo>
                    <a:pt x="26327" y="0"/>
                    <a:pt x="21702" y="1461"/>
                    <a:pt x="17752" y="3927"/>
                  </a:cubicBezTo>
                  <a:cubicBezTo>
                    <a:pt x="11946" y="7544"/>
                    <a:pt x="7661" y="13228"/>
                    <a:pt x="4834" y="19368"/>
                  </a:cubicBezTo>
                  <a:cubicBezTo>
                    <a:pt x="1764" y="25994"/>
                    <a:pt x="1" y="33532"/>
                    <a:pt x="1126" y="40827"/>
                  </a:cubicBezTo>
                  <a:cubicBezTo>
                    <a:pt x="1186" y="41222"/>
                    <a:pt x="1277" y="41647"/>
                    <a:pt x="1338" y="42043"/>
                  </a:cubicBezTo>
                  <a:cubicBezTo>
                    <a:pt x="1825" y="46876"/>
                    <a:pt x="3557" y="51617"/>
                    <a:pt x="6901" y="55143"/>
                  </a:cubicBezTo>
                  <a:cubicBezTo>
                    <a:pt x="11764" y="60310"/>
                    <a:pt x="18998" y="61101"/>
                    <a:pt x="24986" y="64353"/>
                  </a:cubicBezTo>
                  <a:cubicBezTo>
                    <a:pt x="31369" y="67848"/>
                    <a:pt x="35533" y="74049"/>
                    <a:pt x="40883" y="78821"/>
                  </a:cubicBezTo>
                  <a:cubicBezTo>
                    <a:pt x="43376" y="81040"/>
                    <a:pt x="46172" y="83016"/>
                    <a:pt x="49363" y="84140"/>
                  </a:cubicBezTo>
                  <a:cubicBezTo>
                    <a:pt x="51132" y="84757"/>
                    <a:pt x="52969" y="85044"/>
                    <a:pt x="54816" y="85044"/>
                  </a:cubicBezTo>
                  <a:cubicBezTo>
                    <a:pt x="56430" y="85044"/>
                    <a:pt x="58050" y="84825"/>
                    <a:pt x="59637" y="84414"/>
                  </a:cubicBezTo>
                  <a:cubicBezTo>
                    <a:pt x="66871" y="82499"/>
                    <a:pt x="72495" y="77393"/>
                    <a:pt x="78756" y="73624"/>
                  </a:cubicBezTo>
                  <a:cubicBezTo>
                    <a:pt x="81948" y="71709"/>
                    <a:pt x="85322" y="70189"/>
                    <a:pt x="89030" y="69581"/>
                  </a:cubicBezTo>
                  <a:cubicBezTo>
                    <a:pt x="91542" y="69159"/>
                    <a:pt x="94090" y="69112"/>
                    <a:pt x="96637" y="69112"/>
                  </a:cubicBezTo>
                  <a:cubicBezTo>
                    <a:pt x="97364" y="69112"/>
                    <a:pt x="98091" y="69116"/>
                    <a:pt x="98817" y="69116"/>
                  </a:cubicBezTo>
                  <a:cubicBezTo>
                    <a:pt x="99578" y="69116"/>
                    <a:pt x="100339" y="69112"/>
                    <a:pt x="101097" y="69095"/>
                  </a:cubicBezTo>
                  <a:cubicBezTo>
                    <a:pt x="104623" y="69034"/>
                    <a:pt x="108058" y="68608"/>
                    <a:pt x="111371" y="67423"/>
                  </a:cubicBezTo>
                  <a:cubicBezTo>
                    <a:pt x="114258" y="66389"/>
                    <a:pt x="116994" y="64839"/>
                    <a:pt x="119395" y="62955"/>
                  </a:cubicBezTo>
                  <a:cubicBezTo>
                    <a:pt x="124532" y="58912"/>
                    <a:pt x="128149" y="53167"/>
                    <a:pt x="129456" y="46754"/>
                  </a:cubicBezTo>
                  <a:cubicBezTo>
                    <a:pt x="130794" y="40067"/>
                    <a:pt x="129760" y="32894"/>
                    <a:pt x="126356" y="26966"/>
                  </a:cubicBezTo>
                  <a:cubicBezTo>
                    <a:pt x="123255" y="21526"/>
                    <a:pt x="118271" y="17240"/>
                    <a:pt x="112526" y="14839"/>
                  </a:cubicBezTo>
                  <a:cubicBezTo>
                    <a:pt x="109577" y="13592"/>
                    <a:pt x="106416" y="12863"/>
                    <a:pt x="103225" y="12650"/>
                  </a:cubicBezTo>
                  <a:cubicBezTo>
                    <a:pt x="102574" y="12610"/>
                    <a:pt x="101922" y="12592"/>
                    <a:pt x="101271" y="12592"/>
                  </a:cubicBezTo>
                  <a:cubicBezTo>
                    <a:pt x="98428" y="12592"/>
                    <a:pt x="95588" y="12946"/>
                    <a:pt x="92769" y="13440"/>
                  </a:cubicBezTo>
                  <a:cubicBezTo>
                    <a:pt x="85717" y="14656"/>
                    <a:pt x="78756" y="16905"/>
                    <a:pt x="71522" y="16997"/>
                  </a:cubicBezTo>
                  <a:cubicBezTo>
                    <a:pt x="71341" y="17000"/>
                    <a:pt x="71160" y="17001"/>
                    <a:pt x="70980" y="17001"/>
                  </a:cubicBezTo>
                  <a:cubicBezTo>
                    <a:pt x="67699" y="17001"/>
                    <a:pt x="64454" y="16474"/>
                    <a:pt x="61400" y="15264"/>
                  </a:cubicBezTo>
                  <a:cubicBezTo>
                    <a:pt x="58421" y="14109"/>
                    <a:pt x="55716" y="12377"/>
                    <a:pt x="53133" y="10553"/>
                  </a:cubicBezTo>
                  <a:cubicBezTo>
                    <a:pt x="48087" y="6997"/>
                    <a:pt x="43224" y="2802"/>
                    <a:pt x="37236" y="948"/>
                  </a:cubicBezTo>
                  <a:cubicBezTo>
                    <a:pt x="35184" y="302"/>
                    <a:pt x="33073" y="0"/>
                    <a:pt x="30965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2360525" y="4185482"/>
              <a:ext cx="3797733" cy="3021443"/>
            </a:xfrm>
            <a:custGeom>
              <a:avLst/>
              <a:gdLst/>
              <a:ahLst/>
              <a:cxnLst/>
              <a:rect l="l" t="t" r="r" b="b"/>
              <a:pathLst>
                <a:path w="169978" h="135233" extrusionOk="0">
                  <a:moveTo>
                    <a:pt x="126792" y="0"/>
                  </a:moveTo>
                  <a:cubicBezTo>
                    <a:pt x="117609" y="0"/>
                    <a:pt x="108564" y="3513"/>
                    <a:pt x="102499" y="11030"/>
                  </a:cubicBezTo>
                  <a:cubicBezTo>
                    <a:pt x="91313" y="25347"/>
                    <a:pt x="91708" y="46593"/>
                    <a:pt x="77453" y="58994"/>
                  </a:cubicBezTo>
                  <a:cubicBezTo>
                    <a:pt x="70622" y="64718"/>
                    <a:pt x="62760" y="66037"/>
                    <a:pt x="54556" y="66037"/>
                  </a:cubicBezTo>
                  <a:cubicBezTo>
                    <a:pt x="47546" y="66037"/>
                    <a:pt x="40286" y="65074"/>
                    <a:pt x="33208" y="65074"/>
                  </a:cubicBezTo>
                  <a:cubicBezTo>
                    <a:pt x="27631" y="65074"/>
                    <a:pt x="22167" y="65672"/>
                    <a:pt x="17026" y="67809"/>
                  </a:cubicBezTo>
                  <a:cubicBezTo>
                    <a:pt x="8394" y="71213"/>
                    <a:pt x="2710" y="79785"/>
                    <a:pt x="1798" y="88873"/>
                  </a:cubicBezTo>
                  <a:cubicBezTo>
                    <a:pt x="0" y="122882"/>
                    <a:pt x="40005" y="135232"/>
                    <a:pt x="68373" y="135232"/>
                  </a:cubicBezTo>
                  <a:cubicBezTo>
                    <a:pt x="69264" y="135232"/>
                    <a:pt x="70143" y="135220"/>
                    <a:pt x="71009" y="135196"/>
                  </a:cubicBezTo>
                  <a:cubicBezTo>
                    <a:pt x="71032" y="135196"/>
                    <a:pt x="71055" y="135196"/>
                    <a:pt x="71079" y="135196"/>
                  </a:cubicBezTo>
                  <a:cubicBezTo>
                    <a:pt x="111602" y="135196"/>
                    <a:pt x="151352" y="108729"/>
                    <a:pt x="163412" y="69451"/>
                  </a:cubicBezTo>
                  <a:cubicBezTo>
                    <a:pt x="169977" y="49572"/>
                    <a:pt x="168093" y="25164"/>
                    <a:pt x="152105" y="10240"/>
                  </a:cubicBezTo>
                  <a:cubicBezTo>
                    <a:pt x="145477" y="3582"/>
                    <a:pt x="136064" y="0"/>
                    <a:pt x="126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826850" y="3027668"/>
              <a:ext cx="1212491" cy="963676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7883500" y="1005775"/>
              <a:ext cx="880026" cy="744308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0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10"/>
          <p:cNvGrpSpPr/>
          <p:nvPr/>
        </p:nvGrpSpPr>
        <p:grpSpPr>
          <a:xfrm>
            <a:off x="3059100" y="-1096092"/>
            <a:ext cx="6214437" cy="6337317"/>
            <a:chOff x="3059100" y="-1096092"/>
            <a:chExt cx="6214437" cy="6337317"/>
          </a:xfrm>
        </p:grpSpPr>
        <p:sp>
          <p:nvSpPr>
            <p:cNvPr id="123" name="Google Shape;123;p10"/>
            <p:cNvSpPr/>
            <p:nvPr/>
          </p:nvSpPr>
          <p:spPr>
            <a:xfrm rot="10800000" flipH="1">
              <a:off x="3059100" y="-1096092"/>
              <a:ext cx="6214437" cy="6337317"/>
            </a:xfrm>
            <a:custGeom>
              <a:avLst/>
              <a:gdLst/>
              <a:ahLst/>
              <a:cxnLst/>
              <a:rect l="l" t="t" r="r" b="b"/>
              <a:pathLst>
                <a:path w="47842" h="48788" extrusionOk="0">
                  <a:moveTo>
                    <a:pt x="0" y="1"/>
                  </a:moveTo>
                  <a:cubicBezTo>
                    <a:pt x="525" y="3462"/>
                    <a:pt x="945" y="8297"/>
                    <a:pt x="6296" y="14374"/>
                  </a:cubicBezTo>
                  <a:cubicBezTo>
                    <a:pt x="10432" y="19074"/>
                    <a:pt x="21242" y="14641"/>
                    <a:pt x="27278" y="20564"/>
                  </a:cubicBezTo>
                  <a:cubicBezTo>
                    <a:pt x="32839" y="26020"/>
                    <a:pt x="27907" y="31161"/>
                    <a:pt x="32209" y="39973"/>
                  </a:cubicBezTo>
                  <a:cubicBezTo>
                    <a:pt x="36510" y="48787"/>
                    <a:pt x="47842" y="46899"/>
                    <a:pt x="47842" y="46899"/>
                  </a:cubicBezTo>
                  <a:lnTo>
                    <a:pt x="47842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6137410" y="902281"/>
              <a:ext cx="2377042" cy="1889250"/>
            </a:xfrm>
            <a:custGeom>
              <a:avLst/>
              <a:gdLst/>
              <a:ahLst/>
              <a:cxnLst/>
              <a:rect l="l" t="t" r="r" b="b"/>
              <a:pathLst>
                <a:path w="29638" h="23556" extrusionOk="0">
                  <a:moveTo>
                    <a:pt x="6399" y="16840"/>
                  </a:moveTo>
                  <a:cubicBezTo>
                    <a:pt x="4091" y="13745"/>
                    <a:pt x="0" y="6716"/>
                    <a:pt x="3304" y="3358"/>
                  </a:cubicBezTo>
                  <a:cubicBezTo>
                    <a:pt x="6608" y="1"/>
                    <a:pt x="10753" y="4197"/>
                    <a:pt x="14268" y="4617"/>
                  </a:cubicBezTo>
                  <a:cubicBezTo>
                    <a:pt x="17782" y="5038"/>
                    <a:pt x="22924" y="2887"/>
                    <a:pt x="26280" y="6611"/>
                  </a:cubicBezTo>
                  <a:cubicBezTo>
                    <a:pt x="29637" y="10335"/>
                    <a:pt x="27918" y="21009"/>
                    <a:pt x="18569" y="22453"/>
                  </a:cubicBezTo>
                  <a:cubicBezTo>
                    <a:pt x="11436" y="23556"/>
                    <a:pt x="6399" y="16840"/>
                    <a:pt x="6399" y="168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5144910" y="1907625"/>
              <a:ext cx="880026" cy="744308"/>
            </a:xfrm>
            <a:custGeom>
              <a:avLst/>
              <a:gdLst/>
              <a:ahLst/>
              <a:cxnLst/>
              <a:rect l="l" t="t" r="r" b="b"/>
              <a:pathLst>
                <a:path w="23754" h="20092" extrusionOk="0">
                  <a:moveTo>
                    <a:pt x="13273" y="3673"/>
                  </a:moveTo>
                  <a:cubicBezTo>
                    <a:pt x="16857" y="5465"/>
                    <a:pt x="21824" y="8184"/>
                    <a:pt x="22715" y="13481"/>
                  </a:cubicBezTo>
                  <a:cubicBezTo>
                    <a:pt x="23754" y="19648"/>
                    <a:pt x="15790" y="20092"/>
                    <a:pt x="10177" y="17888"/>
                  </a:cubicBezTo>
                  <a:cubicBezTo>
                    <a:pt x="4564" y="15684"/>
                    <a:pt x="0" y="10491"/>
                    <a:pt x="1049" y="5246"/>
                  </a:cubicBezTo>
                  <a:cubicBezTo>
                    <a:pt x="2099" y="0"/>
                    <a:pt x="8656" y="1365"/>
                    <a:pt x="13273" y="3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0"/>
          <p:cNvSpPr txBox="1">
            <a:spLocks noGrp="1"/>
          </p:cNvSpPr>
          <p:nvPr>
            <p:ph type="title"/>
          </p:nvPr>
        </p:nvSpPr>
        <p:spPr>
          <a:xfrm>
            <a:off x="4156200" y="3192000"/>
            <a:ext cx="4265400" cy="14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 sz="3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side-view-man-having-online-video-call-with-coworkers_13296948.htm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side-view-man-having-online-video-call-with-coworkers_13296948.htm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side-view-man-having-online-video-call-with-coworkers_13296948.htm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6"/>
          <p:cNvSpPr txBox="1">
            <a:spLocks noGrp="1"/>
          </p:cNvSpPr>
          <p:nvPr>
            <p:ph type="subTitle" idx="1"/>
          </p:nvPr>
        </p:nvSpPr>
        <p:spPr>
          <a:xfrm rot="-440">
            <a:off x="2000025" y="3919420"/>
            <a:ext cx="46893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Sarah Perez BSc (Pharm), CDE, CBE, CTH, BCGP</a:t>
            </a:r>
            <a:endParaRPr/>
          </a:p>
        </p:txBody>
      </p:sp>
      <p:sp>
        <p:nvSpPr>
          <p:cNvPr id="513" name="Google Shape;513;p36"/>
          <p:cNvSpPr txBox="1">
            <a:spLocks noGrp="1"/>
          </p:cNvSpPr>
          <p:nvPr>
            <p:ph type="ctrTitle"/>
          </p:nvPr>
        </p:nvSpPr>
        <p:spPr>
          <a:xfrm>
            <a:off x="1431825" y="1093025"/>
            <a:ext cx="5825700" cy="23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900" dirty="0">
                <a:solidFill>
                  <a:schemeClr val="dk1"/>
                </a:solidFill>
              </a:rPr>
              <a:t>GCA Mexico Mission Trip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400" dirty="0" smtClean="0">
                <a:solidFill>
                  <a:schemeClr val="lt2"/>
                </a:solidFill>
              </a:rPr>
              <a:t>2023</a:t>
            </a:r>
            <a:endParaRPr sz="5400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5"/>
          <p:cNvSpPr txBox="1">
            <a:spLocks noGrp="1"/>
          </p:cNvSpPr>
          <p:nvPr>
            <p:ph type="title"/>
          </p:nvPr>
        </p:nvSpPr>
        <p:spPr>
          <a:xfrm>
            <a:off x="2391900" y="2714391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Typhoid</a:t>
            </a:r>
            <a:endParaRPr/>
          </a:p>
        </p:txBody>
      </p:sp>
      <p:sp>
        <p:nvSpPr>
          <p:cNvPr id="580" name="Google Shape;580;p45"/>
          <p:cNvSpPr txBox="1">
            <a:spLocks noGrp="1"/>
          </p:cNvSpPr>
          <p:nvPr>
            <p:ph type="title" idx="2"/>
          </p:nvPr>
        </p:nvSpPr>
        <p:spPr>
          <a:xfrm>
            <a:off x="3264450" y="810325"/>
            <a:ext cx="2615100" cy="22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Typhoid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86" name="Google Shape;586;p46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Bacterial (salmonella) infection transmitted via contaminated food and drinks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Symptoms: fever, abdominal pain, fatigue &amp; headache 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20% case fatality if left untreated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Mexico listed as one of the countries with high incidence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Typhoid </a:t>
            </a:r>
            <a:r>
              <a:rPr lang="en">
                <a:solidFill>
                  <a:schemeClr val="accent3"/>
                </a:solidFill>
              </a:rPr>
              <a:t>Prevention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92" name="Google Shape;592;p47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Typhoid vaccine: Typhim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Not offered through routine childhood vaccines in Alberta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Injection must be given at least 2 weeks prior to the trip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Provides immunity for 3 years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Side effects are usually just injection site reactions of sore arm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8"/>
          <p:cNvSpPr txBox="1">
            <a:spLocks noGrp="1"/>
          </p:cNvSpPr>
          <p:nvPr>
            <p:ph type="title"/>
          </p:nvPr>
        </p:nvSpPr>
        <p:spPr>
          <a:xfrm>
            <a:off x="4277400" y="1953600"/>
            <a:ext cx="3490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Tetanus</a:t>
            </a:r>
            <a:endParaRPr/>
          </a:p>
        </p:txBody>
      </p:sp>
      <p:sp>
        <p:nvSpPr>
          <p:cNvPr id="598" name="Google Shape;598;p48"/>
          <p:cNvSpPr txBox="1">
            <a:spLocks noGrp="1"/>
          </p:cNvSpPr>
          <p:nvPr>
            <p:ph type="title" idx="2"/>
          </p:nvPr>
        </p:nvSpPr>
        <p:spPr>
          <a:xfrm>
            <a:off x="1376400" y="1423950"/>
            <a:ext cx="2615100" cy="22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Tetanus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604" name="Google Shape;604;p49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Transmitted through contamination of a wound by bacterial spores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Prevalent in developing countries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Vaccine is offered as part of routine publicly funded vaccination schedule in Alberta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Boosters are required every 10 years</a:t>
            </a:r>
            <a:endParaRPr sz="2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0"/>
          <p:cNvSpPr txBox="1">
            <a:spLocks noGrp="1"/>
          </p:cNvSpPr>
          <p:nvPr>
            <p:ph type="title"/>
          </p:nvPr>
        </p:nvSpPr>
        <p:spPr>
          <a:xfrm>
            <a:off x="3921350" y="1741475"/>
            <a:ext cx="4245300" cy="15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Mosquito Borne Diseases</a:t>
            </a:r>
            <a:endParaRPr/>
          </a:p>
        </p:txBody>
      </p:sp>
      <p:sp>
        <p:nvSpPr>
          <p:cNvPr id="610" name="Google Shape;610;p50"/>
          <p:cNvSpPr txBox="1">
            <a:spLocks noGrp="1"/>
          </p:cNvSpPr>
          <p:nvPr>
            <p:ph type="title" idx="2"/>
          </p:nvPr>
        </p:nvSpPr>
        <p:spPr>
          <a:xfrm>
            <a:off x="1376400" y="1423950"/>
            <a:ext cx="2615100" cy="22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pic>
        <p:nvPicPr>
          <p:cNvPr id="611" name="Google Shape;61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3784" y="3391950"/>
            <a:ext cx="1630790" cy="15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Mosquito </a:t>
            </a:r>
            <a:r>
              <a:rPr lang="en">
                <a:solidFill>
                  <a:schemeClr val="accent3"/>
                </a:solidFill>
              </a:rPr>
              <a:t>Borne Diseases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617" name="Google Shape;617;p51"/>
          <p:cNvSpPr txBox="1">
            <a:spLocks noGrp="1"/>
          </p:cNvSpPr>
          <p:nvPr>
            <p:ph type="body" idx="1"/>
          </p:nvPr>
        </p:nvSpPr>
        <p:spPr>
          <a:xfrm>
            <a:off x="720000" y="1098500"/>
            <a:ext cx="7992300" cy="31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Zika, Chikungunya, Dengue fever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All contracted by Aedes mosquito which bites during the day with peak biting during the first 2-3 hours after dawn &amp; mid to late afternoon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Symptoms include fever, fatigue, headache, rash &amp; joint pain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Usually able to recover in 1-2 weeks without serious complications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2"/>
          <p:cNvSpPr txBox="1">
            <a:spLocks noGrp="1"/>
          </p:cNvSpPr>
          <p:nvPr>
            <p:ph type="title"/>
          </p:nvPr>
        </p:nvSpPr>
        <p:spPr>
          <a:xfrm>
            <a:off x="720000" y="661225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Prevention of  </a:t>
            </a:r>
            <a:r>
              <a:rPr lang="en">
                <a:solidFill>
                  <a:schemeClr val="accent3"/>
                </a:solidFill>
              </a:rPr>
              <a:t>Mosquito borne Diseases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623" name="Google Shape;623;p52"/>
          <p:cNvSpPr txBox="1">
            <a:spLocks noGrp="1"/>
          </p:cNvSpPr>
          <p:nvPr>
            <p:ph type="body" idx="1"/>
          </p:nvPr>
        </p:nvSpPr>
        <p:spPr>
          <a:xfrm>
            <a:off x="720000" y="825750"/>
            <a:ext cx="7992300" cy="28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No vaccines available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DEET containing products: 20% DEET lasts 1-3 hours, 30% lasts up to 6 hours</a:t>
            </a:r>
            <a:endParaRPr sz="22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n" sz="2200"/>
              <a:t>Cover up with long, loose, light coloured clothing during peak  biting times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Avoid having containers with open stagnant water around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Always apply insect repellants after sunscreen as effectiveness of repellents reduces more rapidly than sunscreen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3"/>
          <p:cNvSpPr txBox="1">
            <a:spLocks noGrp="1"/>
          </p:cNvSpPr>
          <p:nvPr>
            <p:ph type="title"/>
          </p:nvPr>
        </p:nvSpPr>
        <p:spPr>
          <a:xfrm>
            <a:off x="2408150" y="2635425"/>
            <a:ext cx="4910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/>
          </a:p>
        </p:txBody>
      </p:sp>
      <p:sp>
        <p:nvSpPr>
          <p:cNvPr id="629" name="Google Shape;629;p53"/>
          <p:cNvSpPr txBox="1">
            <a:spLocks noGrp="1"/>
          </p:cNvSpPr>
          <p:nvPr>
            <p:ph type="title" idx="2"/>
          </p:nvPr>
        </p:nvSpPr>
        <p:spPr>
          <a:xfrm>
            <a:off x="3096075" y="748900"/>
            <a:ext cx="2615100" cy="22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635" name="Google Shape;635;p54"/>
          <p:cNvSpPr txBox="1">
            <a:spLocks noGrp="1"/>
          </p:cNvSpPr>
          <p:nvPr>
            <p:ph type="title" idx="2"/>
          </p:nvPr>
        </p:nvSpPr>
        <p:spPr>
          <a:xfrm>
            <a:off x="720000" y="1964250"/>
            <a:ext cx="2529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Hepatitis A vaccine</a:t>
            </a:r>
            <a:endParaRPr/>
          </a:p>
        </p:txBody>
      </p:sp>
      <p:sp>
        <p:nvSpPr>
          <p:cNvPr id="636" name="Google Shape;636;p54"/>
          <p:cNvSpPr txBox="1">
            <a:spLocks noGrp="1"/>
          </p:cNvSpPr>
          <p:nvPr>
            <p:ph type="subTitle" idx="1"/>
          </p:nvPr>
        </p:nvSpPr>
        <p:spPr>
          <a:xfrm>
            <a:off x="720000" y="2289675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Can be administered 1 day prior</a:t>
            </a:r>
            <a:endParaRPr/>
          </a:p>
        </p:txBody>
      </p:sp>
      <p:sp>
        <p:nvSpPr>
          <p:cNvPr id="637" name="Google Shape;637;p54"/>
          <p:cNvSpPr txBox="1">
            <a:spLocks noGrp="1"/>
          </p:cNvSpPr>
          <p:nvPr>
            <p:ph type="title" idx="3"/>
          </p:nvPr>
        </p:nvSpPr>
        <p:spPr>
          <a:xfrm>
            <a:off x="3419269" y="1964244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Typhoid Vaccine</a:t>
            </a:r>
            <a:endParaRPr/>
          </a:p>
        </p:txBody>
      </p:sp>
      <p:sp>
        <p:nvSpPr>
          <p:cNvPr id="638" name="Google Shape;638;p54"/>
          <p:cNvSpPr txBox="1">
            <a:spLocks noGrp="1"/>
          </p:cNvSpPr>
          <p:nvPr>
            <p:ph type="subTitle" idx="4"/>
          </p:nvPr>
        </p:nvSpPr>
        <p:spPr>
          <a:xfrm>
            <a:off x="3419275" y="2289675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Must administer 2 weeks prior</a:t>
            </a:r>
            <a:endParaRPr/>
          </a:p>
        </p:txBody>
      </p:sp>
      <p:sp>
        <p:nvSpPr>
          <p:cNvPr id="639" name="Google Shape;639;p54"/>
          <p:cNvSpPr txBox="1">
            <a:spLocks noGrp="1"/>
          </p:cNvSpPr>
          <p:nvPr>
            <p:ph type="title" idx="5"/>
          </p:nvPr>
        </p:nvSpPr>
        <p:spPr>
          <a:xfrm>
            <a:off x="720000" y="367881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Tetanus Booster</a:t>
            </a:r>
            <a:endParaRPr/>
          </a:p>
        </p:txBody>
      </p:sp>
      <p:sp>
        <p:nvSpPr>
          <p:cNvPr id="640" name="Google Shape;640;p54"/>
          <p:cNvSpPr txBox="1">
            <a:spLocks noGrp="1"/>
          </p:cNvSpPr>
          <p:nvPr>
            <p:ph type="subTitle" idx="6"/>
          </p:nvPr>
        </p:nvSpPr>
        <p:spPr>
          <a:xfrm>
            <a:off x="720000" y="4004100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If not up to date</a:t>
            </a:r>
            <a:endParaRPr/>
          </a:p>
        </p:txBody>
      </p:sp>
      <p:sp>
        <p:nvSpPr>
          <p:cNvPr id="641" name="Google Shape;641;p54"/>
          <p:cNvSpPr txBox="1">
            <a:spLocks noGrp="1"/>
          </p:cNvSpPr>
          <p:nvPr>
            <p:ph type="title" idx="7"/>
          </p:nvPr>
        </p:nvSpPr>
        <p:spPr>
          <a:xfrm>
            <a:off x="3419275" y="3678825"/>
            <a:ext cx="2497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Mosquito Repellant</a:t>
            </a:r>
            <a:endParaRPr/>
          </a:p>
        </p:txBody>
      </p:sp>
      <p:sp>
        <p:nvSpPr>
          <p:cNvPr id="642" name="Google Shape;642;p54"/>
          <p:cNvSpPr txBox="1">
            <a:spLocks noGrp="1"/>
          </p:cNvSpPr>
          <p:nvPr>
            <p:ph type="subTitle" idx="8"/>
          </p:nvPr>
        </p:nvSpPr>
        <p:spPr>
          <a:xfrm>
            <a:off x="3419271" y="4004100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DEET 20-30%</a:t>
            </a:r>
            <a:endParaRPr/>
          </a:p>
        </p:txBody>
      </p:sp>
      <p:sp>
        <p:nvSpPr>
          <p:cNvPr id="643" name="Google Shape;643;p54"/>
          <p:cNvSpPr txBox="1">
            <a:spLocks noGrp="1"/>
          </p:cNvSpPr>
          <p:nvPr>
            <p:ph type="title" idx="9"/>
          </p:nvPr>
        </p:nvSpPr>
        <p:spPr>
          <a:xfrm>
            <a:off x="5823101" y="1912713"/>
            <a:ext cx="2820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Dukoral &amp;/Antibiotic</a:t>
            </a:r>
            <a:endParaRPr/>
          </a:p>
        </p:txBody>
      </p:sp>
      <p:sp>
        <p:nvSpPr>
          <p:cNvPr id="644" name="Google Shape;644;p54"/>
          <p:cNvSpPr txBox="1">
            <a:spLocks noGrp="1"/>
          </p:cNvSpPr>
          <p:nvPr>
            <p:ph type="subTitle" idx="13"/>
          </p:nvPr>
        </p:nvSpPr>
        <p:spPr>
          <a:xfrm>
            <a:off x="6118550" y="2343150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Must start Dukoral 2 weeks prior to trip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645" name="Google Shape;645;p54"/>
          <p:cNvSpPr txBox="1">
            <a:spLocks noGrp="1"/>
          </p:cNvSpPr>
          <p:nvPr>
            <p:ph type="title" idx="14"/>
          </p:nvPr>
        </p:nvSpPr>
        <p:spPr>
          <a:xfrm>
            <a:off x="6118545" y="367881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Sunscreen</a:t>
            </a:r>
            <a:endParaRPr/>
          </a:p>
        </p:txBody>
      </p:sp>
      <p:sp>
        <p:nvSpPr>
          <p:cNvPr id="646" name="Google Shape;646;p54"/>
          <p:cNvSpPr/>
          <p:nvPr/>
        </p:nvSpPr>
        <p:spPr>
          <a:xfrm>
            <a:off x="1506600" y="1236517"/>
            <a:ext cx="732300" cy="732300"/>
          </a:xfrm>
          <a:prstGeom prst="ellipse">
            <a:avLst/>
          </a:prstGeom>
          <a:noFill/>
          <a:ln w="19050" cap="rnd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54"/>
          <p:cNvSpPr/>
          <p:nvPr/>
        </p:nvSpPr>
        <p:spPr>
          <a:xfrm>
            <a:off x="4205875" y="1236517"/>
            <a:ext cx="732300" cy="732300"/>
          </a:xfrm>
          <a:prstGeom prst="ellipse">
            <a:avLst/>
          </a:prstGeom>
          <a:noFill/>
          <a:ln w="19050" cap="rnd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54"/>
          <p:cNvSpPr/>
          <p:nvPr/>
        </p:nvSpPr>
        <p:spPr>
          <a:xfrm>
            <a:off x="6905150" y="1203217"/>
            <a:ext cx="732300" cy="732300"/>
          </a:xfrm>
          <a:prstGeom prst="ellipse">
            <a:avLst/>
          </a:prstGeom>
          <a:noFill/>
          <a:ln w="19050" cap="rnd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54"/>
          <p:cNvSpPr/>
          <p:nvPr/>
        </p:nvSpPr>
        <p:spPr>
          <a:xfrm>
            <a:off x="1506600" y="2986704"/>
            <a:ext cx="732300" cy="732300"/>
          </a:xfrm>
          <a:prstGeom prst="ellipse">
            <a:avLst/>
          </a:prstGeom>
          <a:noFill/>
          <a:ln w="19050" cap="rnd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54"/>
          <p:cNvSpPr/>
          <p:nvPr/>
        </p:nvSpPr>
        <p:spPr>
          <a:xfrm>
            <a:off x="4205875" y="2986704"/>
            <a:ext cx="732300" cy="732300"/>
          </a:xfrm>
          <a:prstGeom prst="ellipse">
            <a:avLst/>
          </a:prstGeom>
          <a:noFill/>
          <a:ln w="19050" cap="rnd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54"/>
          <p:cNvSpPr/>
          <p:nvPr/>
        </p:nvSpPr>
        <p:spPr>
          <a:xfrm>
            <a:off x="6905150" y="2986704"/>
            <a:ext cx="732300" cy="732300"/>
          </a:xfrm>
          <a:prstGeom prst="ellipse">
            <a:avLst/>
          </a:prstGeom>
          <a:noFill/>
          <a:ln w="19050" cap="rnd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2" name="Google Shape;652;p54"/>
          <p:cNvGrpSpPr/>
          <p:nvPr/>
        </p:nvGrpSpPr>
        <p:grpSpPr>
          <a:xfrm>
            <a:off x="1778836" y="1428526"/>
            <a:ext cx="187825" cy="348291"/>
            <a:chOff x="1694061" y="2267314"/>
            <a:chExt cx="187825" cy="348291"/>
          </a:xfrm>
        </p:grpSpPr>
        <p:sp>
          <p:nvSpPr>
            <p:cNvPr id="653" name="Google Shape;653;p54"/>
            <p:cNvSpPr/>
            <p:nvPr/>
          </p:nvSpPr>
          <p:spPr>
            <a:xfrm>
              <a:off x="1707776" y="2274134"/>
              <a:ext cx="160205" cy="80328"/>
            </a:xfrm>
            <a:custGeom>
              <a:avLst/>
              <a:gdLst/>
              <a:ahLst/>
              <a:cxnLst/>
              <a:rect l="l" t="t" r="r" b="b"/>
              <a:pathLst>
                <a:path w="4252" h="2132" extrusionOk="0">
                  <a:moveTo>
                    <a:pt x="2127" y="0"/>
                  </a:moveTo>
                  <a:cubicBezTo>
                    <a:pt x="1795" y="0"/>
                    <a:pt x="1499" y="152"/>
                    <a:pt x="1302" y="390"/>
                  </a:cubicBezTo>
                  <a:cubicBezTo>
                    <a:pt x="1185" y="334"/>
                    <a:pt x="1052" y="304"/>
                    <a:pt x="913" y="304"/>
                  </a:cubicBezTo>
                  <a:cubicBezTo>
                    <a:pt x="409" y="304"/>
                    <a:pt x="0" y="711"/>
                    <a:pt x="0" y="1217"/>
                  </a:cubicBezTo>
                  <a:cubicBezTo>
                    <a:pt x="0" y="1723"/>
                    <a:pt x="408" y="2132"/>
                    <a:pt x="913" y="2132"/>
                  </a:cubicBezTo>
                  <a:cubicBezTo>
                    <a:pt x="1134" y="2132"/>
                    <a:pt x="1337" y="2054"/>
                    <a:pt x="1493" y="1923"/>
                  </a:cubicBezTo>
                  <a:cubicBezTo>
                    <a:pt x="1671" y="2054"/>
                    <a:pt x="1889" y="2132"/>
                    <a:pt x="2126" y="2132"/>
                  </a:cubicBezTo>
                  <a:cubicBezTo>
                    <a:pt x="2363" y="2132"/>
                    <a:pt x="2581" y="2054"/>
                    <a:pt x="2757" y="1923"/>
                  </a:cubicBezTo>
                  <a:cubicBezTo>
                    <a:pt x="2915" y="2054"/>
                    <a:pt x="3117" y="2132"/>
                    <a:pt x="3338" y="2132"/>
                  </a:cubicBezTo>
                  <a:cubicBezTo>
                    <a:pt x="3841" y="2132"/>
                    <a:pt x="4251" y="1723"/>
                    <a:pt x="4251" y="1217"/>
                  </a:cubicBezTo>
                  <a:cubicBezTo>
                    <a:pt x="4251" y="711"/>
                    <a:pt x="3845" y="304"/>
                    <a:pt x="3341" y="304"/>
                  </a:cubicBezTo>
                  <a:cubicBezTo>
                    <a:pt x="3202" y="304"/>
                    <a:pt x="3072" y="334"/>
                    <a:pt x="2952" y="390"/>
                  </a:cubicBezTo>
                  <a:cubicBezTo>
                    <a:pt x="2757" y="152"/>
                    <a:pt x="2459" y="0"/>
                    <a:pt x="2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4"/>
            <p:cNvSpPr/>
            <p:nvPr/>
          </p:nvSpPr>
          <p:spPr>
            <a:xfrm>
              <a:off x="1744399" y="2309551"/>
              <a:ext cx="87299" cy="87261"/>
            </a:xfrm>
            <a:custGeom>
              <a:avLst/>
              <a:gdLst/>
              <a:ahLst/>
              <a:cxnLst/>
              <a:rect l="l" t="t" r="r" b="b"/>
              <a:pathLst>
                <a:path w="2317" h="2316" extrusionOk="0">
                  <a:moveTo>
                    <a:pt x="1158" y="1"/>
                  </a:moveTo>
                  <a:cubicBezTo>
                    <a:pt x="519" y="1"/>
                    <a:pt x="1" y="520"/>
                    <a:pt x="1" y="1158"/>
                  </a:cubicBezTo>
                  <a:cubicBezTo>
                    <a:pt x="1" y="1798"/>
                    <a:pt x="519" y="2316"/>
                    <a:pt x="1158" y="2316"/>
                  </a:cubicBezTo>
                  <a:cubicBezTo>
                    <a:pt x="1798" y="2316"/>
                    <a:pt x="2317" y="1798"/>
                    <a:pt x="2317" y="1158"/>
                  </a:cubicBezTo>
                  <a:cubicBezTo>
                    <a:pt x="2317" y="520"/>
                    <a:pt x="1798" y="1"/>
                    <a:pt x="1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4"/>
            <p:cNvSpPr/>
            <p:nvPr/>
          </p:nvSpPr>
          <p:spPr>
            <a:xfrm>
              <a:off x="1700844" y="2317727"/>
              <a:ext cx="174258" cy="291172"/>
            </a:xfrm>
            <a:custGeom>
              <a:avLst/>
              <a:gdLst/>
              <a:ahLst/>
              <a:cxnLst/>
              <a:rect l="l" t="t" r="r" b="b"/>
              <a:pathLst>
                <a:path w="4625" h="7728" extrusionOk="0">
                  <a:moveTo>
                    <a:pt x="4624" y="1"/>
                  </a:moveTo>
                  <a:cubicBezTo>
                    <a:pt x="2628" y="157"/>
                    <a:pt x="1054" y="1827"/>
                    <a:pt x="1054" y="3864"/>
                  </a:cubicBezTo>
                  <a:lnTo>
                    <a:pt x="1" y="7728"/>
                  </a:lnTo>
                  <a:lnTo>
                    <a:pt x="4624" y="7728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4"/>
            <p:cNvSpPr/>
            <p:nvPr/>
          </p:nvSpPr>
          <p:spPr>
            <a:xfrm>
              <a:off x="1700844" y="2317727"/>
              <a:ext cx="134622" cy="291172"/>
            </a:xfrm>
            <a:custGeom>
              <a:avLst/>
              <a:gdLst/>
              <a:ahLst/>
              <a:cxnLst/>
              <a:rect l="l" t="t" r="r" b="b"/>
              <a:pathLst>
                <a:path w="3573" h="7728" extrusionOk="0">
                  <a:moveTo>
                    <a:pt x="1" y="1"/>
                  </a:moveTo>
                  <a:lnTo>
                    <a:pt x="1" y="7728"/>
                  </a:lnTo>
                  <a:cubicBezTo>
                    <a:pt x="1999" y="7572"/>
                    <a:pt x="3572" y="5902"/>
                    <a:pt x="3572" y="3864"/>
                  </a:cubicBezTo>
                  <a:cubicBezTo>
                    <a:pt x="3572" y="1827"/>
                    <a:pt x="1999" y="155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4"/>
            <p:cNvSpPr/>
            <p:nvPr/>
          </p:nvSpPr>
          <p:spPr>
            <a:xfrm>
              <a:off x="1744399" y="2511166"/>
              <a:ext cx="28070" cy="28070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373" y="0"/>
                  </a:moveTo>
                  <a:cubicBezTo>
                    <a:pt x="168" y="0"/>
                    <a:pt x="1" y="166"/>
                    <a:pt x="1" y="372"/>
                  </a:cubicBezTo>
                  <a:cubicBezTo>
                    <a:pt x="1" y="577"/>
                    <a:pt x="168" y="744"/>
                    <a:pt x="373" y="744"/>
                  </a:cubicBezTo>
                  <a:cubicBezTo>
                    <a:pt x="579" y="744"/>
                    <a:pt x="745" y="577"/>
                    <a:pt x="745" y="372"/>
                  </a:cubicBezTo>
                  <a:cubicBezTo>
                    <a:pt x="745" y="166"/>
                    <a:pt x="579" y="0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4"/>
            <p:cNvSpPr/>
            <p:nvPr/>
          </p:nvSpPr>
          <p:spPr>
            <a:xfrm>
              <a:off x="1731777" y="2388600"/>
              <a:ext cx="28899" cy="28974"/>
            </a:xfrm>
            <a:custGeom>
              <a:avLst/>
              <a:gdLst/>
              <a:ahLst/>
              <a:cxnLst/>
              <a:rect l="l" t="t" r="r" b="b"/>
              <a:pathLst>
                <a:path w="767" h="769" extrusionOk="0">
                  <a:moveTo>
                    <a:pt x="383" y="1"/>
                  </a:moveTo>
                  <a:cubicBezTo>
                    <a:pt x="171" y="1"/>
                    <a:pt x="0" y="173"/>
                    <a:pt x="0" y="385"/>
                  </a:cubicBezTo>
                  <a:cubicBezTo>
                    <a:pt x="0" y="596"/>
                    <a:pt x="171" y="768"/>
                    <a:pt x="383" y="768"/>
                  </a:cubicBezTo>
                  <a:cubicBezTo>
                    <a:pt x="594" y="768"/>
                    <a:pt x="766" y="596"/>
                    <a:pt x="766" y="385"/>
                  </a:cubicBezTo>
                  <a:cubicBezTo>
                    <a:pt x="766" y="173"/>
                    <a:pt x="594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4"/>
            <p:cNvSpPr/>
            <p:nvPr/>
          </p:nvSpPr>
          <p:spPr>
            <a:xfrm>
              <a:off x="1694061" y="2267314"/>
              <a:ext cx="187822" cy="348291"/>
            </a:xfrm>
            <a:custGeom>
              <a:avLst/>
              <a:gdLst/>
              <a:ahLst/>
              <a:cxnLst/>
              <a:rect l="l" t="t" r="r" b="b"/>
              <a:pathLst>
                <a:path w="4985" h="9244" extrusionOk="0">
                  <a:moveTo>
                    <a:pt x="2493" y="361"/>
                  </a:moveTo>
                  <a:cubicBezTo>
                    <a:pt x="2758" y="361"/>
                    <a:pt x="3010" y="479"/>
                    <a:pt x="3177" y="686"/>
                  </a:cubicBezTo>
                  <a:cubicBezTo>
                    <a:pt x="3212" y="727"/>
                    <a:pt x="3264" y="751"/>
                    <a:pt x="3317" y="751"/>
                  </a:cubicBezTo>
                  <a:cubicBezTo>
                    <a:pt x="3343" y="751"/>
                    <a:pt x="3369" y="745"/>
                    <a:pt x="3394" y="733"/>
                  </a:cubicBezTo>
                  <a:cubicBezTo>
                    <a:pt x="3492" y="689"/>
                    <a:pt x="3596" y="665"/>
                    <a:pt x="3705" y="665"/>
                  </a:cubicBezTo>
                  <a:cubicBezTo>
                    <a:pt x="4040" y="665"/>
                    <a:pt x="4328" y="895"/>
                    <a:pt x="4413" y="1207"/>
                  </a:cubicBezTo>
                  <a:cubicBezTo>
                    <a:pt x="4117" y="1259"/>
                    <a:pt x="3828" y="1344"/>
                    <a:pt x="3552" y="1459"/>
                  </a:cubicBezTo>
                  <a:cubicBezTo>
                    <a:pt x="3299" y="1134"/>
                    <a:pt x="2913" y="941"/>
                    <a:pt x="2494" y="941"/>
                  </a:cubicBezTo>
                  <a:cubicBezTo>
                    <a:pt x="2081" y="941"/>
                    <a:pt x="1689" y="1136"/>
                    <a:pt x="1438" y="1459"/>
                  </a:cubicBezTo>
                  <a:cubicBezTo>
                    <a:pt x="1162" y="1343"/>
                    <a:pt x="871" y="1258"/>
                    <a:pt x="572" y="1206"/>
                  </a:cubicBezTo>
                  <a:cubicBezTo>
                    <a:pt x="658" y="892"/>
                    <a:pt x="945" y="665"/>
                    <a:pt x="1282" y="665"/>
                  </a:cubicBezTo>
                  <a:cubicBezTo>
                    <a:pt x="1390" y="665"/>
                    <a:pt x="1494" y="689"/>
                    <a:pt x="1591" y="733"/>
                  </a:cubicBezTo>
                  <a:cubicBezTo>
                    <a:pt x="1616" y="745"/>
                    <a:pt x="1642" y="750"/>
                    <a:pt x="1668" y="750"/>
                  </a:cubicBezTo>
                  <a:cubicBezTo>
                    <a:pt x="1721" y="750"/>
                    <a:pt x="1773" y="727"/>
                    <a:pt x="1808" y="686"/>
                  </a:cubicBezTo>
                  <a:cubicBezTo>
                    <a:pt x="1978" y="479"/>
                    <a:pt x="2227" y="361"/>
                    <a:pt x="2493" y="361"/>
                  </a:cubicBezTo>
                  <a:close/>
                  <a:moveTo>
                    <a:pt x="2495" y="1303"/>
                  </a:moveTo>
                  <a:cubicBezTo>
                    <a:pt x="2773" y="1303"/>
                    <a:pt x="3032" y="1418"/>
                    <a:pt x="3214" y="1618"/>
                  </a:cubicBezTo>
                  <a:cubicBezTo>
                    <a:pt x="2958" y="1752"/>
                    <a:pt x="2715" y="1915"/>
                    <a:pt x="2493" y="2103"/>
                  </a:cubicBezTo>
                  <a:cubicBezTo>
                    <a:pt x="2271" y="1915"/>
                    <a:pt x="2030" y="1752"/>
                    <a:pt x="1776" y="1618"/>
                  </a:cubicBezTo>
                  <a:cubicBezTo>
                    <a:pt x="1958" y="1417"/>
                    <a:pt x="2217" y="1303"/>
                    <a:pt x="2495" y="1303"/>
                  </a:cubicBezTo>
                  <a:close/>
                  <a:moveTo>
                    <a:pt x="361" y="1540"/>
                  </a:moveTo>
                  <a:cubicBezTo>
                    <a:pt x="1211" y="1651"/>
                    <a:pt x="1994" y="2054"/>
                    <a:pt x="2584" y="2688"/>
                  </a:cubicBezTo>
                  <a:cubicBezTo>
                    <a:pt x="3221" y="3373"/>
                    <a:pt x="3572" y="4266"/>
                    <a:pt x="3572" y="5202"/>
                  </a:cubicBezTo>
                  <a:cubicBezTo>
                    <a:pt x="3572" y="6137"/>
                    <a:pt x="3221" y="7031"/>
                    <a:pt x="2584" y="7716"/>
                  </a:cubicBezTo>
                  <a:cubicBezTo>
                    <a:pt x="1994" y="8351"/>
                    <a:pt x="1212" y="8752"/>
                    <a:pt x="361" y="8865"/>
                  </a:cubicBezTo>
                  <a:lnTo>
                    <a:pt x="361" y="1540"/>
                  </a:lnTo>
                  <a:close/>
                  <a:moveTo>
                    <a:pt x="2493" y="1"/>
                  </a:moveTo>
                  <a:cubicBezTo>
                    <a:pt x="2163" y="1"/>
                    <a:pt x="1852" y="129"/>
                    <a:pt x="1618" y="358"/>
                  </a:cubicBezTo>
                  <a:cubicBezTo>
                    <a:pt x="1510" y="322"/>
                    <a:pt x="1397" y="304"/>
                    <a:pt x="1282" y="304"/>
                  </a:cubicBezTo>
                  <a:cubicBezTo>
                    <a:pt x="763" y="304"/>
                    <a:pt x="322" y="668"/>
                    <a:pt x="214" y="1160"/>
                  </a:cubicBezTo>
                  <a:cubicBezTo>
                    <a:pt x="208" y="1160"/>
                    <a:pt x="202" y="1158"/>
                    <a:pt x="195" y="1158"/>
                  </a:cubicBezTo>
                  <a:cubicBezTo>
                    <a:pt x="191" y="1158"/>
                    <a:pt x="187" y="1158"/>
                    <a:pt x="184" y="1158"/>
                  </a:cubicBezTo>
                  <a:cubicBezTo>
                    <a:pt x="137" y="1158"/>
                    <a:pt x="94" y="1174"/>
                    <a:pt x="58" y="1206"/>
                  </a:cubicBezTo>
                  <a:cubicBezTo>
                    <a:pt x="22" y="1239"/>
                    <a:pt x="0" y="1288"/>
                    <a:pt x="0" y="1337"/>
                  </a:cubicBezTo>
                  <a:lnTo>
                    <a:pt x="0" y="9063"/>
                  </a:lnTo>
                  <a:cubicBezTo>
                    <a:pt x="0" y="9114"/>
                    <a:pt x="22" y="9161"/>
                    <a:pt x="58" y="9196"/>
                  </a:cubicBezTo>
                  <a:cubicBezTo>
                    <a:pt x="93" y="9226"/>
                    <a:pt x="136" y="9244"/>
                    <a:pt x="181" y="9244"/>
                  </a:cubicBezTo>
                  <a:lnTo>
                    <a:pt x="4804" y="9244"/>
                  </a:lnTo>
                  <a:cubicBezTo>
                    <a:pt x="4904" y="9244"/>
                    <a:pt x="4985" y="9163"/>
                    <a:pt x="4985" y="9063"/>
                  </a:cubicBezTo>
                  <a:lnTo>
                    <a:pt x="4985" y="6245"/>
                  </a:lnTo>
                  <a:cubicBezTo>
                    <a:pt x="4985" y="6147"/>
                    <a:pt x="4904" y="6065"/>
                    <a:pt x="4804" y="6065"/>
                  </a:cubicBezTo>
                  <a:cubicBezTo>
                    <a:pt x="4706" y="6065"/>
                    <a:pt x="4624" y="6147"/>
                    <a:pt x="4624" y="6245"/>
                  </a:cubicBezTo>
                  <a:lnTo>
                    <a:pt x="4624" y="8882"/>
                  </a:lnTo>
                  <a:lnTo>
                    <a:pt x="1578" y="8882"/>
                  </a:lnTo>
                  <a:cubicBezTo>
                    <a:pt x="2052" y="8664"/>
                    <a:pt x="2484" y="8352"/>
                    <a:pt x="2847" y="7961"/>
                  </a:cubicBezTo>
                  <a:cubicBezTo>
                    <a:pt x="3546" y="7206"/>
                    <a:pt x="3930" y="6228"/>
                    <a:pt x="3930" y="5201"/>
                  </a:cubicBezTo>
                  <a:cubicBezTo>
                    <a:pt x="3930" y="4172"/>
                    <a:pt x="3546" y="3192"/>
                    <a:pt x="2847" y="2441"/>
                  </a:cubicBezTo>
                  <a:cubicBezTo>
                    <a:pt x="2818" y="2409"/>
                    <a:pt x="2789" y="2379"/>
                    <a:pt x="2760" y="2350"/>
                  </a:cubicBezTo>
                  <a:cubicBezTo>
                    <a:pt x="3293" y="1911"/>
                    <a:pt x="3943" y="1629"/>
                    <a:pt x="4624" y="1540"/>
                  </a:cubicBezTo>
                  <a:lnTo>
                    <a:pt x="4624" y="4623"/>
                  </a:lnTo>
                  <a:cubicBezTo>
                    <a:pt x="4624" y="4721"/>
                    <a:pt x="4706" y="4803"/>
                    <a:pt x="4804" y="4803"/>
                  </a:cubicBezTo>
                  <a:cubicBezTo>
                    <a:pt x="4904" y="4803"/>
                    <a:pt x="4985" y="4721"/>
                    <a:pt x="4985" y="4623"/>
                  </a:cubicBezTo>
                  <a:lnTo>
                    <a:pt x="4985" y="1339"/>
                  </a:lnTo>
                  <a:cubicBezTo>
                    <a:pt x="4985" y="1288"/>
                    <a:pt x="4963" y="1239"/>
                    <a:pt x="4927" y="1206"/>
                  </a:cubicBezTo>
                  <a:cubicBezTo>
                    <a:pt x="4894" y="1174"/>
                    <a:pt x="4848" y="1158"/>
                    <a:pt x="4802" y="1158"/>
                  </a:cubicBezTo>
                  <a:cubicBezTo>
                    <a:pt x="4798" y="1158"/>
                    <a:pt x="4794" y="1158"/>
                    <a:pt x="4790" y="1158"/>
                  </a:cubicBezTo>
                  <a:cubicBezTo>
                    <a:pt x="4786" y="1158"/>
                    <a:pt x="4780" y="1160"/>
                    <a:pt x="4773" y="1160"/>
                  </a:cubicBezTo>
                  <a:cubicBezTo>
                    <a:pt x="4664" y="668"/>
                    <a:pt x="4224" y="304"/>
                    <a:pt x="3705" y="304"/>
                  </a:cubicBezTo>
                  <a:cubicBezTo>
                    <a:pt x="3589" y="304"/>
                    <a:pt x="3475" y="322"/>
                    <a:pt x="3367" y="358"/>
                  </a:cubicBezTo>
                  <a:cubicBezTo>
                    <a:pt x="3134" y="129"/>
                    <a:pt x="2823" y="1"/>
                    <a:pt x="2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4"/>
            <p:cNvSpPr/>
            <p:nvPr/>
          </p:nvSpPr>
          <p:spPr>
            <a:xfrm>
              <a:off x="1737617" y="2504347"/>
              <a:ext cx="41671" cy="41634"/>
            </a:xfrm>
            <a:custGeom>
              <a:avLst/>
              <a:gdLst/>
              <a:ahLst/>
              <a:cxnLst/>
              <a:rect l="l" t="t" r="r" b="b"/>
              <a:pathLst>
                <a:path w="1106" h="1105" extrusionOk="0">
                  <a:moveTo>
                    <a:pt x="553" y="362"/>
                  </a:moveTo>
                  <a:cubicBezTo>
                    <a:pt x="660" y="362"/>
                    <a:pt x="744" y="449"/>
                    <a:pt x="744" y="553"/>
                  </a:cubicBezTo>
                  <a:cubicBezTo>
                    <a:pt x="744" y="658"/>
                    <a:pt x="657" y="745"/>
                    <a:pt x="553" y="745"/>
                  </a:cubicBezTo>
                  <a:cubicBezTo>
                    <a:pt x="447" y="745"/>
                    <a:pt x="361" y="658"/>
                    <a:pt x="361" y="553"/>
                  </a:cubicBezTo>
                  <a:cubicBezTo>
                    <a:pt x="361" y="446"/>
                    <a:pt x="448" y="362"/>
                    <a:pt x="553" y="362"/>
                  </a:cubicBezTo>
                  <a:close/>
                  <a:moveTo>
                    <a:pt x="553" y="1"/>
                  </a:moveTo>
                  <a:cubicBezTo>
                    <a:pt x="249" y="1"/>
                    <a:pt x="0" y="248"/>
                    <a:pt x="0" y="553"/>
                  </a:cubicBezTo>
                  <a:cubicBezTo>
                    <a:pt x="0" y="858"/>
                    <a:pt x="249" y="1105"/>
                    <a:pt x="553" y="1105"/>
                  </a:cubicBezTo>
                  <a:cubicBezTo>
                    <a:pt x="858" y="1105"/>
                    <a:pt x="1105" y="858"/>
                    <a:pt x="1105" y="553"/>
                  </a:cubicBezTo>
                  <a:cubicBezTo>
                    <a:pt x="1105" y="248"/>
                    <a:pt x="857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4"/>
            <p:cNvSpPr/>
            <p:nvPr/>
          </p:nvSpPr>
          <p:spPr>
            <a:xfrm>
              <a:off x="1724957" y="2381855"/>
              <a:ext cx="42500" cy="42500"/>
            </a:xfrm>
            <a:custGeom>
              <a:avLst/>
              <a:gdLst/>
              <a:ahLst/>
              <a:cxnLst/>
              <a:rect l="l" t="t" r="r" b="b"/>
              <a:pathLst>
                <a:path w="1128" h="1128" extrusionOk="0">
                  <a:moveTo>
                    <a:pt x="564" y="362"/>
                  </a:moveTo>
                  <a:cubicBezTo>
                    <a:pt x="676" y="362"/>
                    <a:pt x="767" y="452"/>
                    <a:pt x="767" y="564"/>
                  </a:cubicBezTo>
                  <a:cubicBezTo>
                    <a:pt x="767" y="676"/>
                    <a:pt x="676" y="767"/>
                    <a:pt x="564" y="767"/>
                  </a:cubicBezTo>
                  <a:cubicBezTo>
                    <a:pt x="452" y="767"/>
                    <a:pt x="362" y="676"/>
                    <a:pt x="362" y="564"/>
                  </a:cubicBezTo>
                  <a:cubicBezTo>
                    <a:pt x="362" y="452"/>
                    <a:pt x="452" y="362"/>
                    <a:pt x="564" y="362"/>
                  </a:cubicBezTo>
                  <a:close/>
                  <a:moveTo>
                    <a:pt x="564" y="1"/>
                  </a:moveTo>
                  <a:cubicBezTo>
                    <a:pt x="254" y="1"/>
                    <a:pt x="1" y="254"/>
                    <a:pt x="1" y="564"/>
                  </a:cubicBezTo>
                  <a:cubicBezTo>
                    <a:pt x="1" y="875"/>
                    <a:pt x="254" y="1128"/>
                    <a:pt x="564" y="1128"/>
                  </a:cubicBezTo>
                  <a:cubicBezTo>
                    <a:pt x="875" y="1128"/>
                    <a:pt x="1128" y="875"/>
                    <a:pt x="1128" y="564"/>
                  </a:cubicBezTo>
                  <a:cubicBezTo>
                    <a:pt x="1128" y="254"/>
                    <a:pt x="875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4"/>
            <p:cNvSpPr/>
            <p:nvPr/>
          </p:nvSpPr>
          <p:spPr>
            <a:xfrm>
              <a:off x="1868247" y="2465274"/>
              <a:ext cx="13639" cy="13639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2" y="0"/>
                    <a:pt x="1" y="81"/>
                    <a:pt x="1" y="181"/>
                  </a:cubicBezTo>
                  <a:cubicBezTo>
                    <a:pt x="1" y="281"/>
                    <a:pt x="82" y="362"/>
                    <a:pt x="181" y="362"/>
                  </a:cubicBezTo>
                  <a:cubicBezTo>
                    <a:pt x="281" y="362"/>
                    <a:pt x="362" y="281"/>
                    <a:pt x="362" y="181"/>
                  </a:cubicBezTo>
                  <a:cubicBezTo>
                    <a:pt x="362" y="81"/>
                    <a:pt x="281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4"/>
            <p:cNvSpPr/>
            <p:nvPr/>
          </p:nvSpPr>
          <p:spPr>
            <a:xfrm>
              <a:off x="1724957" y="2474807"/>
              <a:ext cx="13677" cy="13639"/>
            </a:xfrm>
            <a:custGeom>
              <a:avLst/>
              <a:gdLst/>
              <a:ahLst/>
              <a:cxnLst/>
              <a:rect l="l" t="t" r="r" b="b"/>
              <a:pathLst>
                <a:path w="363" h="362" extrusionOk="0">
                  <a:moveTo>
                    <a:pt x="181" y="0"/>
                  </a:moveTo>
                  <a:cubicBezTo>
                    <a:pt x="82" y="0"/>
                    <a:pt x="1" y="81"/>
                    <a:pt x="1" y="181"/>
                  </a:cubicBezTo>
                  <a:cubicBezTo>
                    <a:pt x="1" y="280"/>
                    <a:pt x="82" y="361"/>
                    <a:pt x="181" y="361"/>
                  </a:cubicBezTo>
                  <a:cubicBezTo>
                    <a:pt x="281" y="361"/>
                    <a:pt x="362" y="280"/>
                    <a:pt x="362" y="181"/>
                  </a:cubicBezTo>
                  <a:cubicBezTo>
                    <a:pt x="362" y="81"/>
                    <a:pt x="281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4"/>
            <p:cNvSpPr/>
            <p:nvPr/>
          </p:nvSpPr>
          <p:spPr>
            <a:xfrm>
              <a:off x="1751633" y="2444212"/>
              <a:ext cx="13677" cy="13639"/>
            </a:xfrm>
            <a:custGeom>
              <a:avLst/>
              <a:gdLst/>
              <a:ahLst/>
              <a:cxnLst/>
              <a:rect l="l" t="t" r="r" b="b"/>
              <a:pathLst>
                <a:path w="363" h="362" extrusionOk="0">
                  <a:moveTo>
                    <a:pt x="181" y="0"/>
                  </a:moveTo>
                  <a:cubicBezTo>
                    <a:pt x="82" y="0"/>
                    <a:pt x="1" y="80"/>
                    <a:pt x="1" y="181"/>
                  </a:cubicBezTo>
                  <a:cubicBezTo>
                    <a:pt x="1" y="280"/>
                    <a:pt x="82" y="361"/>
                    <a:pt x="181" y="361"/>
                  </a:cubicBezTo>
                  <a:cubicBezTo>
                    <a:pt x="281" y="361"/>
                    <a:pt x="362" y="280"/>
                    <a:pt x="362" y="181"/>
                  </a:cubicBezTo>
                  <a:cubicBezTo>
                    <a:pt x="362" y="80"/>
                    <a:pt x="281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4"/>
            <p:cNvSpPr/>
            <p:nvPr/>
          </p:nvSpPr>
          <p:spPr>
            <a:xfrm>
              <a:off x="1786749" y="2420400"/>
              <a:ext cx="13639" cy="13639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1"/>
                  </a:moveTo>
                  <a:cubicBezTo>
                    <a:pt x="82" y="1"/>
                    <a:pt x="1" y="82"/>
                    <a:pt x="1" y="181"/>
                  </a:cubicBezTo>
                  <a:cubicBezTo>
                    <a:pt x="1" y="281"/>
                    <a:pt x="82" y="362"/>
                    <a:pt x="181" y="362"/>
                  </a:cubicBezTo>
                  <a:cubicBezTo>
                    <a:pt x="281" y="362"/>
                    <a:pt x="362" y="281"/>
                    <a:pt x="362" y="181"/>
                  </a:cubicBezTo>
                  <a:cubicBezTo>
                    <a:pt x="362" y="82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4"/>
            <p:cNvSpPr/>
            <p:nvPr/>
          </p:nvSpPr>
          <p:spPr>
            <a:xfrm>
              <a:off x="1790291" y="2479592"/>
              <a:ext cx="13639" cy="13639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2" y="0"/>
                    <a:pt x="1" y="80"/>
                    <a:pt x="1" y="181"/>
                  </a:cubicBezTo>
                  <a:cubicBezTo>
                    <a:pt x="1" y="281"/>
                    <a:pt x="82" y="362"/>
                    <a:pt x="181" y="362"/>
                  </a:cubicBezTo>
                  <a:cubicBezTo>
                    <a:pt x="281" y="362"/>
                    <a:pt x="362" y="281"/>
                    <a:pt x="362" y="181"/>
                  </a:cubicBezTo>
                  <a:cubicBezTo>
                    <a:pt x="362" y="80"/>
                    <a:pt x="281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54"/>
          <p:cNvGrpSpPr/>
          <p:nvPr/>
        </p:nvGrpSpPr>
        <p:grpSpPr>
          <a:xfrm>
            <a:off x="4397219" y="1395176"/>
            <a:ext cx="349610" cy="348406"/>
            <a:chOff x="817219" y="1629913"/>
            <a:chExt cx="349610" cy="348406"/>
          </a:xfrm>
        </p:grpSpPr>
        <p:sp>
          <p:nvSpPr>
            <p:cNvPr id="668" name="Google Shape;668;p54"/>
            <p:cNvSpPr/>
            <p:nvPr/>
          </p:nvSpPr>
          <p:spPr>
            <a:xfrm>
              <a:off x="909531" y="1745434"/>
              <a:ext cx="229870" cy="73396"/>
            </a:xfrm>
            <a:custGeom>
              <a:avLst/>
              <a:gdLst/>
              <a:ahLst/>
              <a:cxnLst/>
              <a:rect l="l" t="t" r="r" b="b"/>
              <a:pathLst>
                <a:path w="6101" h="1948" extrusionOk="0">
                  <a:moveTo>
                    <a:pt x="3049" y="1"/>
                  </a:moveTo>
                  <a:cubicBezTo>
                    <a:pt x="2667" y="1"/>
                    <a:pt x="2284" y="127"/>
                    <a:pt x="1967" y="380"/>
                  </a:cubicBezTo>
                  <a:lnTo>
                    <a:pt x="0" y="1948"/>
                  </a:lnTo>
                  <a:lnTo>
                    <a:pt x="6100" y="1948"/>
                  </a:lnTo>
                  <a:lnTo>
                    <a:pt x="4132" y="380"/>
                  </a:lnTo>
                  <a:cubicBezTo>
                    <a:pt x="3815" y="127"/>
                    <a:pt x="3432" y="1"/>
                    <a:pt x="3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4"/>
            <p:cNvSpPr/>
            <p:nvPr/>
          </p:nvSpPr>
          <p:spPr>
            <a:xfrm>
              <a:off x="888845" y="1818794"/>
              <a:ext cx="271127" cy="152669"/>
            </a:xfrm>
            <a:custGeom>
              <a:avLst/>
              <a:gdLst/>
              <a:ahLst/>
              <a:cxnLst/>
              <a:rect l="l" t="t" r="r" b="b"/>
              <a:pathLst>
                <a:path w="7196" h="4052" extrusionOk="0">
                  <a:moveTo>
                    <a:pt x="0" y="1"/>
                  </a:moveTo>
                  <a:cubicBezTo>
                    <a:pt x="1" y="1581"/>
                    <a:pt x="640" y="3012"/>
                    <a:pt x="1669" y="4052"/>
                  </a:cubicBezTo>
                  <a:lnTo>
                    <a:pt x="5528" y="4052"/>
                  </a:lnTo>
                  <a:cubicBezTo>
                    <a:pt x="6560" y="3012"/>
                    <a:pt x="7195" y="1581"/>
                    <a:pt x="7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4"/>
            <p:cNvSpPr/>
            <p:nvPr/>
          </p:nvSpPr>
          <p:spPr>
            <a:xfrm>
              <a:off x="888883" y="1818794"/>
              <a:ext cx="271127" cy="36736"/>
            </a:xfrm>
            <a:custGeom>
              <a:avLst/>
              <a:gdLst/>
              <a:ahLst/>
              <a:cxnLst/>
              <a:rect l="l" t="t" r="r" b="b"/>
              <a:pathLst>
                <a:path w="7196" h="975" extrusionOk="0">
                  <a:moveTo>
                    <a:pt x="0" y="1"/>
                  </a:moveTo>
                  <a:cubicBezTo>
                    <a:pt x="0" y="333"/>
                    <a:pt x="29" y="658"/>
                    <a:pt x="84" y="974"/>
                  </a:cubicBezTo>
                  <a:lnTo>
                    <a:pt x="7115" y="974"/>
                  </a:lnTo>
                  <a:cubicBezTo>
                    <a:pt x="7167" y="658"/>
                    <a:pt x="7196" y="333"/>
                    <a:pt x="71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4"/>
            <p:cNvSpPr/>
            <p:nvPr/>
          </p:nvSpPr>
          <p:spPr>
            <a:xfrm>
              <a:off x="900789" y="1889892"/>
              <a:ext cx="247277" cy="81572"/>
            </a:xfrm>
            <a:custGeom>
              <a:avLst/>
              <a:gdLst/>
              <a:ahLst/>
              <a:cxnLst/>
              <a:rect l="l" t="t" r="r" b="b"/>
              <a:pathLst>
                <a:path w="6563" h="2165" extrusionOk="0">
                  <a:moveTo>
                    <a:pt x="1" y="1"/>
                  </a:moveTo>
                  <a:cubicBezTo>
                    <a:pt x="288" y="823"/>
                    <a:pt x="754" y="1560"/>
                    <a:pt x="1352" y="2165"/>
                  </a:cubicBezTo>
                  <a:lnTo>
                    <a:pt x="5211" y="2165"/>
                  </a:lnTo>
                  <a:cubicBezTo>
                    <a:pt x="5811" y="1560"/>
                    <a:pt x="6277" y="823"/>
                    <a:pt x="6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4"/>
            <p:cNvSpPr/>
            <p:nvPr/>
          </p:nvSpPr>
          <p:spPr>
            <a:xfrm>
              <a:off x="892048" y="1855530"/>
              <a:ext cx="264948" cy="34400"/>
            </a:xfrm>
            <a:custGeom>
              <a:avLst/>
              <a:gdLst/>
              <a:ahLst/>
              <a:cxnLst/>
              <a:rect l="l" t="t" r="r" b="b"/>
              <a:pathLst>
                <a:path w="7032" h="913" extrusionOk="0">
                  <a:moveTo>
                    <a:pt x="0" y="1"/>
                  </a:moveTo>
                  <a:cubicBezTo>
                    <a:pt x="54" y="316"/>
                    <a:pt x="132" y="621"/>
                    <a:pt x="234" y="913"/>
                  </a:cubicBezTo>
                  <a:lnTo>
                    <a:pt x="6797" y="913"/>
                  </a:lnTo>
                  <a:cubicBezTo>
                    <a:pt x="6900" y="619"/>
                    <a:pt x="6978" y="313"/>
                    <a:pt x="70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4"/>
            <p:cNvSpPr/>
            <p:nvPr/>
          </p:nvSpPr>
          <p:spPr>
            <a:xfrm>
              <a:off x="822080" y="1633530"/>
              <a:ext cx="108926" cy="108850"/>
            </a:xfrm>
            <a:custGeom>
              <a:avLst/>
              <a:gdLst/>
              <a:ahLst/>
              <a:cxnLst/>
              <a:rect l="l" t="t" r="r" b="b"/>
              <a:pathLst>
                <a:path w="2891" h="2889" extrusionOk="0">
                  <a:moveTo>
                    <a:pt x="2822" y="2418"/>
                  </a:moveTo>
                  <a:lnTo>
                    <a:pt x="2263" y="330"/>
                  </a:lnTo>
                  <a:cubicBezTo>
                    <a:pt x="2197" y="84"/>
                    <a:pt x="1889" y="1"/>
                    <a:pt x="1708" y="181"/>
                  </a:cubicBezTo>
                  <a:lnTo>
                    <a:pt x="181" y="1710"/>
                  </a:lnTo>
                  <a:cubicBezTo>
                    <a:pt x="1" y="1891"/>
                    <a:pt x="83" y="2198"/>
                    <a:pt x="329" y="2265"/>
                  </a:cubicBezTo>
                  <a:lnTo>
                    <a:pt x="2416" y="2824"/>
                  </a:lnTo>
                  <a:cubicBezTo>
                    <a:pt x="2665" y="2889"/>
                    <a:pt x="2890" y="2664"/>
                    <a:pt x="2822" y="2418"/>
                  </a:cubicBezTo>
                  <a:close/>
                </a:path>
              </a:pathLst>
            </a:custGeom>
            <a:solidFill>
              <a:srgbClr val="FFD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4"/>
            <p:cNvSpPr/>
            <p:nvPr/>
          </p:nvSpPr>
          <p:spPr>
            <a:xfrm>
              <a:off x="822080" y="1864648"/>
              <a:ext cx="108926" cy="108850"/>
            </a:xfrm>
            <a:custGeom>
              <a:avLst/>
              <a:gdLst/>
              <a:ahLst/>
              <a:cxnLst/>
              <a:rect l="l" t="t" r="r" b="b"/>
              <a:pathLst>
                <a:path w="2891" h="2889" extrusionOk="0">
                  <a:moveTo>
                    <a:pt x="2822" y="2417"/>
                  </a:moveTo>
                  <a:lnTo>
                    <a:pt x="2263" y="330"/>
                  </a:lnTo>
                  <a:cubicBezTo>
                    <a:pt x="2197" y="84"/>
                    <a:pt x="1889" y="0"/>
                    <a:pt x="1708" y="181"/>
                  </a:cubicBezTo>
                  <a:lnTo>
                    <a:pt x="181" y="1709"/>
                  </a:lnTo>
                  <a:cubicBezTo>
                    <a:pt x="1" y="1890"/>
                    <a:pt x="83" y="2196"/>
                    <a:pt x="329" y="2264"/>
                  </a:cubicBezTo>
                  <a:lnTo>
                    <a:pt x="2416" y="2823"/>
                  </a:lnTo>
                  <a:cubicBezTo>
                    <a:pt x="2665" y="2888"/>
                    <a:pt x="2890" y="2664"/>
                    <a:pt x="2822" y="2417"/>
                  </a:cubicBezTo>
                  <a:close/>
                </a:path>
              </a:pathLst>
            </a:custGeom>
            <a:solidFill>
              <a:srgbClr val="FFD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4"/>
            <p:cNvSpPr/>
            <p:nvPr/>
          </p:nvSpPr>
          <p:spPr>
            <a:xfrm>
              <a:off x="817219" y="1738615"/>
              <a:ext cx="349610" cy="239704"/>
            </a:xfrm>
            <a:custGeom>
              <a:avLst/>
              <a:gdLst/>
              <a:ahLst/>
              <a:cxnLst/>
              <a:rect l="l" t="t" r="r" b="b"/>
              <a:pathLst>
                <a:path w="9279" h="6362" extrusionOk="0">
                  <a:moveTo>
                    <a:pt x="5500" y="363"/>
                  </a:moveTo>
                  <a:cubicBezTo>
                    <a:pt x="5851" y="363"/>
                    <a:pt x="6195" y="483"/>
                    <a:pt x="6470" y="702"/>
                  </a:cubicBezTo>
                  <a:lnTo>
                    <a:pt x="8035" y="1948"/>
                  </a:lnTo>
                  <a:lnTo>
                    <a:pt x="2967" y="1948"/>
                  </a:lnTo>
                  <a:lnTo>
                    <a:pt x="4531" y="702"/>
                  </a:lnTo>
                  <a:cubicBezTo>
                    <a:pt x="4805" y="483"/>
                    <a:pt x="5151" y="363"/>
                    <a:pt x="5500" y="363"/>
                  </a:cubicBezTo>
                  <a:close/>
                  <a:moveTo>
                    <a:pt x="8914" y="2309"/>
                  </a:moveTo>
                  <a:cubicBezTo>
                    <a:pt x="8907" y="2516"/>
                    <a:pt x="8888" y="2721"/>
                    <a:pt x="8862" y="2922"/>
                  </a:cubicBezTo>
                  <a:lnTo>
                    <a:pt x="6269" y="2922"/>
                  </a:lnTo>
                  <a:cubicBezTo>
                    <a:pt x="6169" y="2922"/>
                    <a:pt x="6088" y="3003"/>
                    <a:pt x="6088" y="3102"/>
                  </a:cubicBezTo>
                  <a:cubicBezTo>
                    <a:pt x="6088" y="3202"/>
                    <a:pt x="6169" y="3283"/>
                    <a:pt x="6269" y="3283"/>
                  </a:cubicBezTo>
                  <a:lnTo>
                    <a:pt x="8799" y="3283"/>
                  </a:lnTo>
                  <a:cubicBezTo>
                    <a:pt x="8758" y="3468"/>
                    <a:pt x="8711" y="3653"/>
                    <a:pt x="8653" y="3833"/>
                  </a:cubicBezTo>
                  <a:lnTo>
                    <a:pt x="2623" y="3833"/>
                  </a:lnTo>
                  <a:lnTo>
                    <a:pt x="2567" y="3625"/>
                  </a:lnTo>
                  <a:cubicBezTo>
                    <a:pt x="2524" y="3466"/>
                    <a:pt x="2412" y="3342"/>
                    <a:pt x="2261" y="3283"/>
                  </a:cubicBezTo>
                  <a:lnTo>
                    <a:pt x="4640" y="3283"/>
                  </a:lnTo>
                  <a:cubicBezTo>
                    <a:pt x="4740" y="3283"/>
                    <a:pt x="4821" y="3202"/>
                    <a:pt x="4821" y="3102"/>
                  </a:cubicBezTo>
                  <a:cubicBezTo>
                    <a:pt x="4821" y="3003"/>
                    <a:pt x="4740" y="2922"/>
                    <a:pt x="4640" y="2922"/>
                  </a:cubicBezTo>
                  <a:lnTo>
                    <a:pt x="2139" y="2922"/>
                  </a:lnTo>
                  <a:cubicBezTo>
                    <a:pt x="2111" y="2719"/>
                    <a:pt x="2093" y="2513"/>
                    <a:pt x="2086" y="2309"/>
                  </a:cubicBezTo>
                  <a:close/>
                  <a:moveTo>
                    <a:pt x="8526" y="4196"/>
                  </a:moveTo>
                  <a:cubicBezTo>
                    <a:pt x="8258" y="4861"/>
                    <a:pt x="7864" y="5472"/>
                    <a:pt x="7355" y="5999"/>
                  </a:cubicBezTo>
                  <a:lnTo>
                    <a:pt x="3648" y="5999"/>
                  </a:lnTo>
                  <a:cubicBezTo>
                    <a:pt x="3398" y="5741"/>
                    <a:pt x="3174" y="5457"/>
                    <a:pt x="2979" y="5157"/>
                  </a:cubicBezTo>
                  <a:lnTo>
                    <a:pt x="2723" y="4196"/>
                  </a:lnTo>
                  <a:close/>
                  <a:moveTo>
                    <a:pt x="2073" y="3610"/>
                  </a:moveTo>
                  <a:cubicBezTo>
                    <a:pt x="2090" y="3610"/>
                    <a:pt x="2103" y="3614"/>
                    <a:pt x="2112" y="3615"/>
                  </a:cubicBezTo>
                  <a:cubicBezTo>
                    <a:pt x="2138" y="3623"/>
                    <a:pt x="2199" y="3646"/>
                    <a:pt x="2219" y="3721"/>
                  </a:cubicBezTo>
                  <a:lnTo>
                    <a:pt x="2371" y="4287"/>
                  </a:lnTo>
                  <a:lnTo>
                    <a:pt x="2203" y="4304"/>
                  </a:lnTo>
                  <a:cubicBezTo>
                    <a:pt x="2103" y="4316"/>
                    <a:pt x="2031" y="4404"/>
                    <a:pt x="2043" y="4504"/>
                  </a:cubicBezTo>
                  <a:cubicBezTo>
                    <a:pt x="2053" y="4595"/>
                    <a:pt x="2131" y="4664"/>
                    <a:pt x="2220" y="4664"/>
                  </a:cubicBezTo>
                  <a:cubicBezTo>
                    <a:pt x="2228" y="4664"/>
                    <a:pt x="2233" y="4664"/>
                    <a:pt x="2241" y="4663"/>
                  </a:cubicBezTo>
                  <a:lnTo>
                    <a:pt x="2465" y="4638"/>
                  </a:lnTo>
                  <a:lnTo>
                    <a:pt x="2636" y="5278"/>
                  </a:lnTo>
                  <a:lnTo>
                    <a:pt x="2636" y="5280"/>
                  </a:lnTo>
                  <a:lnTo>
                    <a:pt x="2777" y="5809"/>
                  </a:lnTo>
                  <a:cubicBezTo>
                    <a:pt x="2798" y="5885"/>
                    <a:pt x="2758" y="5936"/>
                    <a:pt x="2739" y="5956"/>
                  </a:cubicBezTo>
                  <a:cubicBezTo>
                    <a:pt x="2725" y="5970"/>
                    <a:pt x="2687" y="6000"/>
                    <a:pt x="2633" y="6000"/>
                  </a:cubicBezTo>
                  <a:cubicBezTo>
                    <a:pt x="2620" y="6000"/>
                    <a:pt x="2607" y="5999"/>
                    <a:pt x="2593" y="5995"/>
                  </a:cubicBezTo>
                  <a:lnTo>
                    <a:pt x="1705" y="5757"/>
                  </a:lnTo>
                  <a:lnTo>
                    <a:pt x="1686" y="5627"/>
                  </a:lnTo>
                  <a:cubicBezTo>
                    <a:pt x="1675" y="5535"/>
                    <a:pt x="1596" y="5470"/>
                    <a:pt x="1508" y="5470"/>
                  </a:cubicBezTo>
                  <a:cubicBezTo>
                    <a:pt x="1500" y="5470"/>
                    <a:pt x="1492" y="5471"/>
                    <a:pt x="1483" y="5472"/>
                  </a:cubicBezTo>
                  <a:cubicBezTo>
                    <a:pt x="1392" y="5485"/>
                    <a:pt x="1325" y="5566"/>
                    <a:pt x="1327" y="5655"/>
                  </a:cubicBezTo>
                  <a:lnTo>
                    <a:pt x="505" y="5436"/>
                  </a:lnTo>
                  <a:cubicBezTo>
                    <a:pt x="429" y="5416"/>
                    <a:pt x="406" y="5355"/>
                    <a:pt x="398" y="5329"/>
                  </a:cubicBezTo>
                  <a:cubicBezTo>
                    <a:pt x="391" y="5303"/>
                    <a:pt x="382" y="5238"/>
                    <a:pt x="439" y="5183"/>
                  </a:cubicBezTo>
                  <a:lnTo>
                    <a:pt x="788" y="4832"/>
                  </a:lnTo>
                  <a:lnTo>
                    <a:pt x="911" y="4955"/>
                  </a:lnTo>
                  <a:cubicBezTo>
                    <a:pt x="947" y="4991"/>
                    <a:pt x="992" y="5008"/>
                    <a:pt x="1040" y="5008"/>
                  </a:cubicBezTo>
                  <a:cubicBezTo>
                    <a:pt x="1086" y="5008"/>
                    <a:pt x="1132" y="4989"/>
                    <a:pt x="1168" y="4955"/>
                  </a:cubicBezTo>
                  <a:cubicBezTo>
                    <a:pt x="1238" y="4885"/>
                    <a:pt x="1238" y="4771"/>
                    <a:pt x="1168" y="4700"/>
                  </a:cubicBezTo>
                  <a:lnTo>
                    <a:pt x="1046" y="4578"/>
                  </a:lnTo>
                  <a:lnTo>
                    <a:pt x="1967" y="3654"/>
                  </a:lnTo>
                  <a:cubicBezTo>
                    <a:pt x="2004" y="3618"/>
                    <a:pt x="2043" y="3610"/>
                    <a:pt x="2073" y="3610"/>
                  </a:cubicBezTo>
                  <a:close/>
                  <a:moveTo>
                    <a:pt x="5500" y="0"/>
                  </a:moveTo>
                  <a:cubicBezTo>
                    <a:pt x="5067" y="0"/>
                    <a:pt x="4643" y="149"/>
                    <a:pt x="4305" y="421"/>
                  </a:cubicBezTo>
                  <a:lnTo>
                    <a:pt x="2386" y="1948"/>
                  </a:lnTo>
                  <a:lnTo>
                    <a:pt x="1902" y="1948"/>
                  </a:lnTo>
                  <a:cubicBezTo>
                    <a:pt x="1804" y="1948"/>
                    <a:pt x="1722" y="2029"/>
                    <a:pt x="1722" y="2129"/>
                  </a:cubicBezTo>
                  <a:cubicBezTo>
                    <a:pt x="1722" y="2524"/>
                    <a:pt x="1762" y="2920"/>
                    <a:pt x="1837" y="3305"/>
                  </a:cubicBezTo>
                  <a:cubicBezTo>
                    <a:pt x="1791" y="3328"/>
                    <a:pt x="1748" y="3361"/>
                    <a:pt x="1710" y="3399"/>
                  </a:cubicBezTo>
                  <a:lnTo>
                    <a:pt x="182" y="4926"/>
                  </a:lnTo>
                  <a:cubicBezTo>
                    <a:pt x="52" y="5056"/>
                    <a:pt x="1" y="5242"/>
                    <a:pt x="50" y="5421"/>
                  </a:cubicBezTo>
                  <a:cubicBezTo>
                    <a:pt x="99" y="5601"/>
                    <a:pt x="232" y="5735"/>
                    <a:pt x="411" y="5783"/>
                  </a:cubicBezTo>
                  <a:lnTo>
                    <a:pt x="2499" y="6342"/>
                  </a:lnTo>
                  <a:cubicBezTo>
                    <a:pt x="2544" y="6355"/>
                    <a:pt x="2589" y="6361"/>
                    <a:pt x="2635" y="6361"/>
                  </a:cubicBezTo>
                  <a:cubicBezTo>
                    <a:pt x="2768" y="6361"/>
                    <a:pt x="2897" y="6309"/>
                    <a:pt x="2993" y="6210"/>
                  </a:cubicBezTo>
                  <a:cubicBezTo>
                    <a:pt x="3063" y="6142"/>
                    <a:pt x="3109" y="6057"/>
                    <a:pt x="3131" y="5969"/>
                  </a:cubicBezTo>
                  <a:cubicBezTo>
                    <a:pt x="3230" y="6086"/>
                    <a:pt x="3333" y="6200"/>
                    <a:pt x="3441" y="6309"/>
                  </a:cubicBezTo>
                  <a:cubicBezTo>
                    <a:pt x="3476" y="6342"/>
                    <a:pt x="3521" y="6362"/>
                    <a:pt x="3570" y="6362"/>
                  </a:cubicBezTo>
                  <a:lnTo>
                    <a:pt x="7429" y="6362"/>
                  </a:lnTo>
                  <a:cubicBezTo>
                    <a:pt x="7478" y="6362"/>
                    <a:pt x="7523" y="6342"/>
                    <a:pt x="7558" y="6309"/>
                  </a:cubicBezTo>
                  <a:cubicBezTo>
                    <a:pt x="8667" y="5189"/>
                    <a:pt x="9277" y="3705"/>
                    <a:pt x="9277" y="2130"/>
                  </a:cubicBezTo>
                  <a:cubicBezTo>
                    <a:pt x="9279" y="2029"/>
                    <a:pt x="9198" y="1948"/>
                    <a:pt x="9098" y="1948"/>
                  </a:cubicBezTo>
                  <a:lnTo>
                    <a:pt x="8614" y="1948"/>
                  </a:lnTo>
                  <a:lnTo>
                    <a:pt x="6697" y="421"/>
                  </a:lnTo>
                  <a:cubicBezTo>
                    <a:pt x="6358" y="151"/>
                    <a:pt x="5934" y="0"/>
                    <a:pt x="5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4"/>
            <p:cNvSpPr/>
            <p:nvPr/>
          </p:nvSpPr>
          <p:spPr>
            <a:xfrm>
              <a:off x="817219" y="1629913"/>
              <a:ext cx="119588" cy="117290"/>
            </a:xfrm>
            <a:custGeom>
              <a:avLst/>
              <a:gdLst/>
              <a:ahLst/>
              <a:cxnLst/>
              <a:rect l="l" t="t" r="r" b="b"/>
              <a:pathLst>
                <a:path w="3174" h="3113" extrusionOk="0">
                  <a:moveTo>
                    <a:pt x="2073" y="360"/>
                  </a:moveTo>
                  <a:cubicBezTo>
                    <a:pt x="2090" y="360"/>
                    <a:pt x="2103" y="363"/>
                    <a:pt x="2112" y="364"/>
                  </a:cubicBezTo>
                  <a:cubicBezTo>
                    <a:pt x="2138" y="371"/>
                    <a:pt x="2199" y="396"/>
                    <a:pt x="2219" y="471"/>
                  </a:cubicBezTo>
                  <a:lnTo>
                    <a:pt x="2371" y="1036"/>
                  </a:lnTo>
                  <a:lnTo>
                    <a:pt x="2203" y="1055"/>
                  </a:lnTo>
                  <a:cubicBezTo>
                    <a:pt x="2103" y="1065"/>
                    <a:pt x="2031" y="1154"/>
                    <a:pt x="2041" y="1253"/>
                  </a:cubicBezTo>
                  <a:cubicBezTo>
                    <a:pt x="2051" y="1345"/>
                    <a:pt x="2131" y="1414"/>
                    <a:pt x="2220" y="1414"/>
                  </a:cubicBezTo>
                  <a:cubicBezTo>
                    <a:pt x="2228" y="1414"/>
                    <a:pt x="2233" y="1414"/>
                    <a:pt x="2241" y="1411"/>
                  </a:cubicBezTo>
                  <a:lnTo>
                    <a:pt x="2465" y="1388"/>
                  </a:lnTo>
                  <a:lnTo>
                    <a:pt x="2777" y="2557"/>
                  </a:lnTo>
                  <a:cubicBezTo>
                    <a:pt x="2797" y="2632"/>
                    <a:pt x="2758" y="2683"/>
                    <a:pt x="2738" y="2703"/>
                  </a:cubicBezTo>
                  <a:cubicBezTo>
                    <a:pt x="2722" y="2719"/>
                    <a:pt x="2685" y="2748"/>
                    <a:pt x="2630" y="2748"/>
                  </a:cubicBezTo>
                  <a:cubicBezTo>
                    <a:pt x="2618" y="2748"/>
                    <a:pt x="2605" y="2747"/>
                    <a:pt x="2592" y="2744"/>
                  </a:cubicBezTo>
                  <a:lnTo>
                    <a:pt x="1703" y="2505"/>
                  </a:lnTo>
                  <a:lnTo>
                    <a:pt x="1684" y="2375"/>
                  </a:lnTo>
                  <a:cubicBezTo>
                    <a:pt x="1672" y="2284"/>
                    <a:pt x="1594" y="2218"/>
                    <a:pt x="1506" y="2218"/>
                  </a:cubicBezTo>
                  <a:cubicBezTo>
                    <a:pt x="1498" y="2218"/>
                    <a:pt x="1490" y="2218"/>
                    <a:pt x="1482" y="2219"/>
                  </a:cubicBezTo>
                  <a:cubicBezTo>
                    <a:pt x="1390" y="2232"/>
                    <a:pt x="1323" y="2313"/>
                    <a:pt x="1325" y="2404"/>
                  </a:cubicBezTo>
                  <a:lnTo>
                    <a:pt x="504" y="2183"/>
                  </a:lnTo>
                  <a:cubicBezTo>
                    <a:pt x="427" y="2163"/>
                    <a:pt x="404" y="2102"/>
                    <a:pt x="397" y="2076"/>
                  </a:cubicBezTo>
                  <a:cubicBezTo>
                    <a:pt x="391" y="2053"/>
                    <a:pt x="382" y="1988"/>
                    <a:pt x="439" y="1933"/>
                  </a:cubicBezTo>
                  <a:lnTo>
                    <a:pt x="788" y="1582"/>
                  </a:lnTo>
                  <a:lnTo>
                    <a:pt x="911" y="1705"/>
                  </a:lnTo>
                  <a:cubicBezTo>
                    <a:pt x="947" y="1741"/>
                    <a:pt x="992" y="1757"/>
                    <a:pt x="1040" y="1757"/>
                  </a:cubicBezTo>
                  <a:cubicBezTo>
                    <a:pt x="1086" y="1757"/>
                    <a:pt x="1132" y="1739"/>
                    <a:pt x="1168" y="1705"/>
                  </a:cubicBezTo>
                  <a:cubicBezTo>
                    <a:pt x="1238" y="1634"/>
                    <a:pt x="1238" y="1520"/>
                    <a:pt x="1168" y="1450"/>
                  </a:cubicBezTo>
                  <a:lnTo>
                    <a:pt x="1046" y="1328"/>
                  </a:lnTo>
                  <a:lnTo>
                    <a:pt x="1967" y="404"/>
                  </a:lnTo>
                  <a:cubicBezTo>
                    <a:pt x="2004" y="368"/>
                    <a:pt x="2041" y="360"/>
                    <a:pt x="2073" y="360"/>
                  </a:cubicBezTo>
                  <a:close/>
                  <a:moveTo>
                    <a:pt x="2069" y="0"/>
                  </a:moveTo>
                  <a:cubicBezTo>
                    <a:pt x="1936" y="0"/>
                    <a:pt x="1809" y="53"/>
                    <a:pt x="1710" y="150"/>
                  </a:cubicBezTo>
                  <a:lnTo>
                    <a:pt x="182" y="1677"/>
                  </a:lnTo>
                  <a:cubicBezTo>
                    <a:pt x="52" y="1807"/>
                    <a:pt x="1" y="1994"/>
                    <a:pt x="50" y="2173"/>
                  </a:cubicBezTo>
                  <a:cubicBezTo>
                    <a:pt x="98" y="2352"/>
                    <a:pt x="234" y="2486"/>
                    <a:pt x="411" y="2534"/>
                  </a:cubicBezTo>
                  <a:lnTo>
                    <a:pt x="2499" y="3093"/>
                  </a:lnTo>
                  <a:cubicBezTo>
                    <a:pt x="2544" y="3106"/>
                    <a:pt x="2589" y="3112"/>
                    <a:pt x="2635" y="3112"/>
                  </a:cubicBezTo>
                  <a:cubicBezTo>
                    <a:pt x="2768" y="3112"/>
                    <a:pt x="2897" y="3060"/>
                    <a:pt x="2993" y="2962"/>
                  </a:cubicBezTo>
                  <a:cubicBezTo>
                    <a:pt x="3123" y="2832"/>
                    <a:pt x="3174" y="2645"/>
                    <a:pt x="3126" y="2468"/>
                  </a:cubicBezTo>
                  <a:lnTo>
                    <a:pt x="2566" y="380"/>
                  </a:lnTo>
                  <a:cubicBezTo>
                    <a:pt x="2517" y="201"/>
                    <a:pt x="2384" y="65"/>
                    <a:pt x="2204" y="19"/>
                  </a:cubicBezTo>
                  <a:cubicBezTo>
                    <a:pt x="2159" y="6"/>
                    <a:pt x="2114" y="0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4"/>
            <p:cNvSpPr/>
            <p:nvPr/>
          </p:nvSpPr>
          <p:spPr>
            <a:xfrm>
              <a:off x="1015933" y="1848748"/>
              <a:ext cx="13677" cy="13639"/>
            </a:xfrm>
            <a:custGeom>
              <a:avLst/>
              <a:gdLst/>
              <a:ahLst/>
              <a:cxnLst/>
              <a:rect l="l" t="t" r="r" b="b"/>
              <a:pathLst>
                <a:path w="363" h="362" extrusionOk="0">
                  <a:moveTo>
                    <a:pt x="181" y="0"/>
                  </a:moveTo>
                  <a:cubicBezTo>
                    <a:pt x="82" y="0"/>
                    <a:pt x="1" y="81"/>
                    <a:pt x="1" y="181"/>
                  </a:cubicBezTo>
                  <a:cubicBezTo>
                    <a:pt x="1" y="281"/>
                    <a:pt x="82" y="361"/>
                    <a:pt x="181" y="361"/>
                  </a:cubicBezTo>
                  <a:cubicBezTo>
                    <a:pt x="281" y="361"/>
                    <a:pt x="362" y="281"/>
                    <a:pt x="362" y="181"/>
                  </a:cubicBezTo>
                  <a:cubicBezTo>
                    <a:pt x="362" y="81"/>
                    <a:pt x="281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54"/>
          <p:cNvGrpSpPr/>
          <p:nvPr/>
        </p:nvGrpSpPr>
        <p:grpSpPr>
          <a:xfrm>
            <a:off x="7120014" y="1369388"/>
            <a:ext cx="302550" cy="348442"/>
            <a:chOff x="4817114" y="1629838"/>
            <a:chExt cx="302550" cy="348442"/>
          </a:xfrm>
        </p:grpSpPr>
        <p:sp>
          <p:nvSpPr>
            <p:cNvPr id="679" name="Google Shape;679;p54"/>
            <p:cNvSpPr/>
            <p:nvPr/>
          </p:nvSpPr>
          <p:spPr>
            <a:xfrm>
              <a:off x="4879547" y="1733641"/>
              <a:ext cx="233111" cy="237896"/>
            </a:xfrm>
            <a:custGeom>
              <a:avLst/>
              <a:gdLst/>
              <a:ahLst/>
              <a:cxnLst/>
              <a:rect l="l" t="t" r="r" b="b"/>
              <a:pathLst>
                <a:path w="6187" h="6314" extrusionOk="0">
                  <a:moveTo>
                    <a:pt x="1" y="1"/>
                  </a:moveTo>
                  <a:lnTo>
                    <a:pt x="888" y="5701"/>
                  </a:lnTo>
                  <a:cubicBezTo>
                    <a:pt x="941" y="6053"/>
                    <a:pt x="1245" y="6313"/>
                    <a:pt x="1601" y="6313"/>
                  </a:cubicBezTo>
                  <a:lnTo>
                    <a:pt x="4587" y="6313"/>
                  </a:lnTo>
                  <a:cubicBezTo>
                    <a:pt x="4942" y="6313"/>
                    <a:pt x="5245" y="6053"/>
                    <a:pt x="5299" y="5701"/>
                  </a:cubicBezTo>
                  <a:lnTo>
                    <a:pt x="6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4"/>
            <p:cNvSpPr/>
            <p:nvPr/>
          </p:nvSpPr>
          <p:spPr>
            <a:xfrm>
              <a:off x="4923592" y="1804024"/>
              <a:ext cx="145134" cy="123318"/>
            </a:xfrm>
            <a:custGeom>
              <a:avLst/>
              <a:gdLst/>
              <a:ahLst/>
              <a:cxnLst/>
              <a:rect l="l" t="t" r="r" b="b"/>
              <a:pathLst>
                <a:path w="3852" h="3273" extrusionOk="0">
                  <a:moveTo>
                    <a:pt x="0" y="1"/>
                  </a:moveTo>
                  <a:lnTo>
                    <a:pt x="461" y="2966"/>
                  </a:lnTo>
                  <a:cubicBezTo>
                    <a:pt x="487" y="3142"/>
                    <a:pt x="639" y="3272"/>
                    <a:pt x="818" y="3272"/>
                  </a:cubicBezTo>
                  <a:lnTo>
                    <a:pt x="3033" y="3272"/>
                  </a:lnTo>
                  <a:cubicBezTo>
                    <a:pt x="3211" y="3272"/>
                    <a:pt x="3361" y="3142"/>
                    <a:pt x="3390" y="2966"/>
                  </a:cubicBezTo>
                  <a:lnTo>
                    <a:pt x="38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4"/>
            <p:cNvSpPr/>
            <p:nvPr/>
          </p:nvSpPr>
          <p:spPr>
            <a:xfrm>
              <a:off x="4817114" y="1636695"/>
              <a:ext cx="166987" cy="157944"/>
            </a:xfrm>
            <a:custGeom>
              <a:avLst/>
              <a:gdLst/>
              <a:ahLst/>
              <a:cxnLst/>
              <a:rect l="l" t="t" r="r" b="b"/>
              <a:pathLst>
                <a:path w="4432" h="4192" extrusionOk="0">
                  <a:moveTo>
                    <a:pt x="2695" y="0"/>
                  </a:moveTo>
                  <a:cubicBezTo>
                    <a:pt x="2066" y="0"/>
                    <a:pt x="1438" y="240"/>
                    <a:pt x="958" y="719"/>
                  </a:cubicBezTo>
                  <a:cubicBezTo>
                    <a:pt x="0" y="1678"/>
                    <a:pt x="0" y="3234"/>
                    <a:pt x="958" y="4192"/>
                  </a:cubicBezTo>
                  <a:lnTo>
                    <a:pt x="4432" y="719"/>
                  </a:lnTo>
                  <a:cubicBezTo>
                    <a:pt x="3952" y="240"/>
                    <a:pt x="3324" y="0"/>
                    <a:pt x="2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4"/>
            <p:cNvSpPr/>
            <p:nvPr/>
          </p:nvSpPr>
          <p:spPr>
            <a:xfrm>
              <a:off x="4846955" y="1663824"/>
              <a:ext cx="117931" cy="111601"/>
            </a:xfrm>
            <a:custGeom>
              <a:avLst/>
              <a:gdLst/>
              <a:ahLst/>
              <a:cxnLst/>
              <a:rect l="l" t="t" r="r" b="b"/>
              <a:pathLst>
                <a:path w="3130" h="2962" extrusionOk="0">
                  <a:moveTo>
                    <a:pt x="1904" y="0"/>
                  </a:moveTo>
                  <a:cubicBezTo>
                    <a:pt x="1460" y="0"/>
                    <a:pt x="1017" y="170"/>
                    <a:pt x="678" y="509"/>
                  </a:cubicBezTo>
                  <a:cubicBezTo>
                    <a:pt x="0" y="1186"/>
                    <a:pt x="0" y="2284"/>
                    <a:pt x="678" y="2962"/>
                  </a:cubicBezTo>
                  <a:lnTo>
                    <a:pt x="3130" y="509"/>
                  </a:lnTo>
                  <a:cubicBezTo>
                    <a:pt x="2792" y="170"/>
                    <a:pt x="2348" y="0"/>
                    <a:pt x="19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4"/>
            <p:cNvSpPr/>
            <p:nvPr/>
          </p:nvSpPr>
          <p:spPr>
            <a:xfrm>
              <a:off x="4819337" y="1629838"/>
              <a:ext cx="300327" cy="348442"/>
            </a:xfrm>
            <a:custGeom>
              <a:avLst/>
              <a:gdLst/>
              <a:ahLst/>
              <a:cxnLst/>
              <a:rect l="l" t="t" r="r" b="b"/>
              <a:pathLst>
                <a:path w="7971" h="9248" extrusionOk="0">
                  <a:moveTo>
                    <a:pt x="2637" y="1085"/>
                  </a:moveTo>
                  <a:cubicBezTo>
                    <a:pt x="2978" y="1085"/>
                    <a:pt x="3319" y="1198"/>
                    <a:pt x="3600" y="1419"/>
                  </a:cubicBezTo>
                  <a:lnTo>
                    <a:pt x="2731" y="2289"/>
                  </a:lnTo>
                  <a:lnTo>
                    <a:pt x="2413" y="1101"/>
                  </a:lnTo>
                  <a:cubicBezTo>
                    <a:pt x="2487" y="1091"/>
                    <a:pt x="2564" y="1085"/>
                    <a:pt x="2637" y="1085"/>
                  </a:cubicBezTo>
                  <a:close/>
                  <a:moveTo>
                    <a:pt x="2062" y="1194"/>
                  </a:moveTo>
                  <a:lnTo>
                    <a:pt x="2380" y="2382"/>
                  </a:lnTo>
                  <a:lnTo>
                    <a:pt x="2380" y="2382"/>
                  </a:lnTo>
                  <a:lnTo>
                    <a:pt x="1194" y="2065"/>
                  </a:lnTo>
                  <a:cubicBezTo>
                    <a:pt x="1271" y="1873"/>
                    <a:pt x="1383" y="1694"/>
                    <a:pt x="1539" y="1541"/>
                  </a:cubicBezTo>
                  <a:cubicBezTo>
                    <a:pt x="1692" y="1386"/>
                    <a:pt x="1872" y="1270"/>
                    <a:pt x="2062" y="1194"/>
                  </a:cubicBezTo>
                  <a:close/>
                  <a:moveTo>
                    <a:pt x="1100" y="2413"/>
                  </a:moveTo>
                  <a:lnTo>
                    <a:pt x="2286" y="2731"/>
                  </a:lnTo>
                  <a:lnTo>
                    <a:pt x="1417" y="3601"/>
                  </a:lnTo>
                  <a:cubicBezTo>
                    <a:pt x="1148" y="3259"/>
                    <a:pt x="1041" y="2825"/>
                    <a:pt x="1100" y="2413"/>
                  </a:cubicBezTo>
                  <a:close/>
                  <a:moveTo>
                    <a:pt x="2637" y="365"/>
                  </a:moveTo>
                  <a:cubicBezTo>
                    <a:pt x="3163" y="365"/>
                    <a:pt x="3691" y="545"/>
                    <a:pt x="4113" y="909"/>
                  </a:cubicBezTo>
                  <a:lnTo>
                    <a:pt x="3857" y="1165"/>
                  </a:lnTo>
                  <a:cubicBezTo>
                    <a:pt x="3504" y="873"/>
                    <a:pt x="3070" y="727"/>
                    <a:pt x="2636" y="727"/>
                  </a:cubicBezTo>
                  <a:cubicBezTo>
                    <a:pt x="2145" y="727"/>
                    <a:pt x="1655" y="914"/>
                    <a:pt x="1282" y="1286"/>
                  </a:cubicBezTo>
                  <a:cubicBezTo>
                    <a:pt x="580" y="1989"/>
                    <a:pt x="538" y="3108"/>
                    <a:pt x="1162" y="3860"/>
                  </a:cubicBezTo>
                  <a:lnTo>
                    <a:pt x="905" y="4114"/>
                  </a:lnTo>
                  <a:cubicBezTo>
                    <a:pt x="144" y="3221"/>
                    <a:pt x="183" y="1873"/>
                    <a:pt x="1028" y="1029"/>
                  </a:cubicBezTo>
                  <a:cubicBezTo>
                    <a:pt x="1473" y="586"/>
                    <a:pt x="2054" y="365"/>
                    <a:pt x="2637" y="365"/>
                  </a:cubicBezTo>
                  <a:close/>
                  <a:moveTo>
                    <a:pt x="6407" y="4807"/>
                  </a:moveTo>
                  <a:lnTo>
                    <a:pt x="5978" y="7563"/>
                  </a:lnTo>
                  <a:cubicBezTo>
                    <a:pt x="5964" y="7651"/>
                    <a:pt x="5890" y="7716"/>
                    <a:pt x="5800" y="7716"/>
                  </a:cubicBezTo>
                  <a:lnTo>
                    <a:pt x="3585" y="7716"/>
                  </a:lnTo>
                  <a:cubicBezTo>
                    <a:pt x="3496" y="7716"/>
                    <a:pt x="3421" y="7651"/>
                    <a:pt x="3406" y="7563"/>
                  </a:cubicBezTo>
                  <a:lnTo>
                    <a:pt x="2978" y="4807"/>
                  </a:lnTo>
                  <a:close/>
                  <a:moveTo>
                    <a:pt x="7573" y="2936"/>
                  </a:moveTo>
                  <a:lnTo>
                    <a:pt x="6721" y="8427"/>
                  </a:lnTo>
                  <a:cubicBezTo>
                    <a:pt x="6679" y="8693"/>
                    <a:pt x="6453" y="8886"/>
                    <a:pt x="6186" y="8886"/>
                  </a:cubicBezTo>
                  <a:lnTo>
                    <a:pt x="3199" y="8886"/>
                  </a:lnTo>
                  <a:cubicBezTo>
                    <a:pt x="2929" y="8886"/>
                    <a:pt x="2704" y="8693"/>
                    <a:pt x="2665" y="8427"/>
                  </a:cubicBezTo>
                  <a:lnTo>
                    <a:pt x="1916" y="3614"/>
                  </a:lnTo>
                  <a:lnTo>
                    <a:pt x="2359" y="3172"/>
                  </a:lnTo>
                  <a:lnTo>
                    <a:pt x="3051" y="7616"/>
                  </a:lnTo>
                  <a:cubicBezTo>
                    <a:pt x="3093" y="7882"/>
                    <a:pt x="3318" y="8076"/>
                    <a:pt x="3585" y="8076"/>
                  </a:cubicBezTo>
                  <a:lnTo>
                    <a:pt x="5800" y="8076"/>
                  </a:lnTo>
                  <a:cubicBezTo>
                    <a:pt x="6069" y="8076"/>
                    <a:pt x="6294" y="7882"/>
                    <a:pt x="6335" y="7616"/>
                  </a:cubicBezTo>
                  <a:lnTo>
                    <a:pt x="7062" y="2936"/>
                  </a:lnTo>
                  <a:close/>
                  <a:moveTo>
                    <a:pt x="2637" y="0"/>
                  </a:moveTo>
                  <a:cubicBezTo>
                    <a:pt x="1932" y="0"/>
                    <a:pt x="1271" y="275"/>
                    <a:pt x="774" y="773"/>
                  </a:cubicBezTo>
                  <a:cubicBezTo>
                    <a:pt x="275" y="1272"/>
                    <a:pt x="1" y="1932"/>
                    <a:pt x="1" y="2637"/>
                  </a:cubicBezTo>
                  <a:cubicBezTo>
                    <a:pt x="1" y="3341"/>
                    <a:pt x="275" y="4004"/>
                    <a:pt x="774" y="4501"/>
                  </a:cubicBezTo>
                  <a:cubicBezTo>
                    <a:pt x="810" y="4537"/>
                    <a:pt x="854" y="4553"/>
                    <a:pt x="902" y="4553"/>
                  </a:cubicBezTo>
                  <a:cubicBezTo>
                    <a:pt x="948" y="4553"/>
                    <a:pt x="993" y="4536"/>
                    <a:pt x="1029" y="4501"/>
                  </a:cubicBezTo>
                  <a:lnTo>
                    <a:pt x="1600" y="3930"/>
                  </a:lnTo>
                  <a:lnTo>
                    <a:pt x="2308" y="8483"/>
                  </a:lnTo>
                  <a:cubicBezTo>
                    <a:pt x="2377" y="8925"/>
                    <a:pt x="2753" y="9248"/>
                    <a:pt x="3201" y="9248"/>
                  </a:cubicBezTo>
                  <a:lnTo>
                    <a:pt x="6186" y="9248"/>
                  </a:lnTo>
                  <a:cubicBezTo>
                    <a:pt x="6634" y="9248"/>
                    <a:pt x="7010" y="8925"/>
                    <a:pt x="7079" y="8483"/>
                  </a:cubicBezTo>
                  <a:lnTo>
                    <a:pt x="7965" y="2783"/>
                  </a:lnTo>
                  <a:cubicBezTo>
                    <a:pt x="7970" y="2733"/>
                    <a:pt x="7956" y="2679"/>
                    <a:pt x="7921" y="2639"/>
                  </a:cubicBezTo>
                  <a:cubicBezTo>
                    <a:pt x="7888" y="2598"/>
                    <a:pt x="7836" y="2575"/>
                    <a:pt x="7784" y="2575"/>
                  </a:cubicBezTo>
                  <a:lnTo>
                    <a:pt x="5536" y="2575"/>
                  </a:lnTo>
                  <a:cubicBezTo>
                    <a:pt x="5436" y="2575"/>
                    <a:pt x="5355" y="2658"/>
                    <a:pt x="5355" y="2756"/>
                  </a:cubicBezTo>
                  <a:cubicBezTo>
                    <a:pt x="5355" y="2855"/>
                    <a:pt x="5436" y="2936"/>
                    <a:pt x="5536" y="2936"/>
                  </a:cubicBezTo>
                  <a:lnTo>
                    <a:pt x="6698" y="2936"/>
                  </a:lnTo>
                  <a:lnTo>
                    <a:pt x="6462" y="4445"/>
                  </a:lnTo>
                  <a:lnTo>
                    <a:pt x="2922" y="4445"/>
                  </a:lnTo>
                  <a:lnTo>
                    <a:pt x="2688" y="2936"/>
                  </a:lnTo>
                  <a:lnTo>
                    <a:pt x="3910" y="2936"/>
                  </a:lnTo>
                  <a:cubicBezTo>
                    <a:pt x="4010" y="2936"/>
                    <a:pt x="4091" y="2855"/>
                    <a:pt x="4091" y="2756"/>
                  </a:cubicBezTo>
                  <a:cubicBezTo>
                    <a:pt x="4091" y="2658"/>
                    <a:pt x="4010" y="2575"/>
                    <a:pt x="3910" y="2575"/>
                  </a:cubicBezTo>
                  <a:lnTo>
                    <a:pt x="2954" y="2575"/>
                  </a:lnTo>
                  <a:lnTo>
                    <a:pt x="4501" y="1028"/>
                  </a:lnTo>
                  <a:cubicBezTo>
                    <a:pt x="4572" y="957"/>
                    <a:pt x="4572" y="843"/>
                    <a:pt x="4501" y="773"/>
                  </a:cubicBezTo>
                  <a:cubicBezTo>
                    <a:pt x="4003" y="275"/>
                    <a:pt x="3341" y="0"/>
                    <a:pt x="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4"/>
            <p:cNvSpPr/>
            <p:nvPr/>
          </p:nvSpPr>
          <p:spPr>
            <a:xfrm>
              <a:off x="4990508" y="1726859"/>
              <a:ext cx="13639" cy="13639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0" y="81"/>
                    <a:pt x="0" y="181"/>
                  </a:cubicBezTo>
                  <a:cubicBezTo>
                    <a:pt x="0" y="280"/>
                    <a:pt x="80" y="361"/>
                    <a:pt x="181" y="361"/>
                  </a:cubicBezTo>
                  <a:cubicBezTo>
                    <a:pt x="281" y="361"/>
                    <a:pt x="361" y="280"/>
                    <a:pt x="361" y="181"/>
                  </a:cubicBezTo>
                  <a:cubicBezTo>
                    <a:pt x="361" y="81"/>
                    <a:pt x="281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54"/>
          <p:cNvGrpSpPr/>
          <p:nvPr/>
        </p:nvGrpSpPr>
        <p:grpSpPr>
          <a:xfrm>
            <a:off x="1698577" y="3209914"/>
            <a:ext cx="348328" cy="348328"/>
            <a:chOff x="2409227" y="2267276"/>
            <a:chExt cx="348328" cy="348328"/>
          </a:xfrm>
        </p:grpSpPr>
        <p:sp>
          <p:nvSpPr>
            <p:cNvPr id="686" name="Google Shape;686;p54"/>
            <p:cNvSpPr/>
            <p:nvPr/>
          </p:nvSpPr>
          <p:spPr>
            <a:xfrm>
              <a:off x="2532962" y="2391124"/>
              <a:ext cx="217814" cy="217776"/>
            </a:xfrm>
            <a:custGeom>
              <a:avLst/>
              <a:gdLst/>
              <a:ahLst/>
              <a:cxnLst/>
              <a:rect l="l" t="t" r="r" b="b"/>
              <a:pathLst>
                <a:path w="5781" h="5780" extrusionOk="0">
                  <a:moveTo>
                    <a:pt x="2890" y="0"/>
                  </a:moveTo>
                  <a:cubicBezTo>
                    <a:pt x="1295" y="0"/>
                    <a:pt x="1" y="1294"/>
                    <a:pt x="1" y="2890"/>
                  </a:cubicBezTo>
                  <a:cubicBezTo>
                    <a:pt x="1" y="4485"/>
                    <a:pt x="1295" y="5780"/>
                    <a:pt x="2890" y="5780"/>
                  </a:cubicBezTo>
                  <a:cubicBezTo>
                    <a:pt x="4487" y="5780"/>
                    <a:pt x="5780" y="4485"/>
                    <a:pt x="5780" y="2890"/>
                  </a:cubicBezTo>
                  <a:cubicBezTo>
                    <a:pt x="5780" y="1294"/>
                    <a:pt x="4487" y="0"/>
                    <a:pt x="2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4"/>
            <p:cNvSpPr/>
            <p:nvPr/>
          </p:nvSpPr>
          <p:spPr>
            <a:xfrm>
              <a:off x="2560203" y="2418328"/>
              <a:ext cx="163332" cy="163370"/>
            </a:xfrm>
            <a:custGeom>
              <a:avLst/>
              <a:gdLst/>
              <a:ahLst/>
              <a:cxnLst/>
              <a:rect l="l" t="t" r="r" b="b"/>
              <a:pathLst>
                <a:path w="4335" h="4336" extrusionOk="0">
                  <a:moveTo>
                    <a:pt x="2167" y="1"/>
                  </a:moveTo>
                  <a:cubicBezTo>
                    <a:pt x="971" y="1"/>
                    <a:pt x="0" y="970"/>
                    <a:pt x="0" y="2168"/>
                  </a:cubicBezTo>
                  <a:cubicBezTo>
                    <a:pt x="0" y="3364"/>
                    <a:pt x="971" y="4335"/>
                    <a:pt x="2167" y="4335"/>
                  </a:cubicBezTo>
                  <a:cubicBezTo>
                    <a:pt x="3365" y="4335"/>
                    <a:pt x="4335" y="3364"/>
                    <a:pt x="4335" y="2168"/>
                  </a:cubicBezTo>
                  <a:cubicBezTo>
                    <a:pt x="4335" y="970"/>
                    <a:pt x="3365" y="1"/>
                    <a:pt x="2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4"/>
            <p:cNvSpPr/>
            <p:nvPr/>
          </p:nvSpPr>
          <p:spPr>
            <a:xfrm>
              <a:off x="2416085" y="2274058"/>
              <a:ext cx="287140" cy="164914"/>
            </a:xfrm>
            <a:custGeom>
              <a:avLst/>
              <a:gdLst/>
              <a:ahLst/>
              <a:cxnLst/>
              <a:rect l="l" t="t" r="r" b="b"/>
              <a:pathLst>
                <a:path w="7621" h="4377" extrusionOk="0">
                  <a:moveTo>
                    <a:pt x="355" y="1"/>
                  </a:moveTo>
                  <a:cubicBezTo>
                    <a:pt x="159" y="1"/>
                    <a:pt x="1" y="160"/>
                    <a:pt x="1" y="355"/>
                  </a:cubicBezTo>
                  <a:lnTo>
                    <a:pt x="1" y="1089"/>
                  </a:lnTo>
                  <a:cubicBezTo>
                    <a:pt x="1" y="1284"/>
                    <a:pt x="159" y="1443"/>
                    <a:pt x="355" y="1443"/>
                  </a:cubicBezTo>
                  <a:lnTo>
                    <a:pt x="5335" y="1443"/>
                  </a:lnTo>
                  <a:lnTo>
                    <a:pt x="1531" y="3013"/>
                  </a:lnTo>
                  <a:cubicBezTo>
                    <a:pt x="1350" y="3087"/>
                    <a:pt x="1263" y="3295"/>
                    <a:pt x="1337" y="3476"/>
                  </a:cubicBezTo>
                  <a:lnTo>
                    <a:pt x="1617" y="4156"/>
                  </a:lnTo>
                  <a:cubicBezTo>
                    <a:pt x="1673" y="4293"/>
                    <a:pt x="1806" y="4376"/>
                    <a:pt x="1946" y="4376"/>
                  </a:cubicBezTo>
                  <a:cubicBezTo>
                    <a:pt x="1991" y="4376"/>
                    <a:pt x="2036" y="4368"/>
                    <a:pt x="2080" y="4350"/>
                  </a:cubicBezTo>
                  <a:lnTo>
                    <a:pt x="7356" y="2173"/>
                  </a:lnTo>
                  <a:cubicBezTo>
                    <a:pt x="7533" y="2100"/>
                    <a:pt x="7621" y="1894"/>
                    <a:pt x="7546" y="1713"/>
                  </a:cubicBezTo>
                  <a:lnTo>
                    <a:pt x="7267" y="1031"/>
                  </a:lnTo>
                  <a:cubicBezTo>
                    <a:pt x="7210" y="895"/>
                    <a:pt x="7078" y="812"/>
                    <a:pt x="6939" y="812"/>
                  </a:cubicBezTo>
                  <a:cubicBezTo>
                    <a:pt x="6894" y="812"/>
                    <a:pt x="6849" y="821"/>
                    <a:pt x="6804" y="839"/>
                  </a:cubicBezTo>
                  <a:lnTo>
                    <a:pt x="6416" y="999"/>
                  </a:lnTo>
                  <a:lnTo>
                    <a:pt x="6416" y="355"/>
                  </a:lnTo>
                  <a:cubicBezTo>
                    <a:pt x="6416" y="160"/>
                    <a:pt x="6257" y="1"/>
                    <a:pt x="60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4"/>
            <p:cNvSpPr/>
            <p:nvPr/>
          </p:nvSpPr>
          <p:spPr>
            <a:xfrm>
              <a:off x="2409227" y="2267276"/>
              <a:ext cx="348328" cy="348328"/>
            </a:xfrm>
            <a:custGeom>
              <a:avLst/>
              <a:gdLst/>
              <a:ahLst/>
              <a:cxnLst/>
              <a:rect l="l" t="t" r="r" b="b"/>
              <a:pathLst>
                <a:path w="9245" h="9245" extrusionOk="0">
                  <a:moveTo>
                    <a:pt x="6239" y="362"/>
                  </a:moveTo>
                  <a:cubicBezTo>
                    <a:pt x="6336" y="362"/>
                    <a:pt x="6413" y="438"/>
                    <a:pt x="6413" y="535"/>
                  </a:cubicBezTo>
                  <a:lnTo>
                    <a:pt x="6413" y="723"/>
                  </a:lnTo>
                  <a:lnTo>
                    <a:pt x="5312" y="723"/>
                  </a:lnTo>
                  <a:cubicBezTo>
                    <a:pt x="5212" y="723"/>
                    <a:pt x="5131" y="804"/>
                    <a:pt x="5131" y="903"/>
                  </a:cubicBezTo>
                  <a:cubicBezTo>
                    <a:pt x="5131" y="1002"/>
                    <a:pt x="5212" y="1084"/>
                    <a:pt x="5312" y="1084"/>
                  </a:cubicBezTo>
                  <a:lnTo>
                    <a:pt x="6352" y="1084"/>
                  </a:lnTo>
                  <a:lnTo>
                    <a:pt x="5477" y="1445"/>
                  </a:lnTo>
                  <a:lnTo>
                    <a:pt x="532" y="1445"/>
                  </a:lnTo>
                  <a:cubicBezTo>
                    <a:pt x="437" y="1445"/>
                    <a:pt x="359" y="1367"/>
                    <a:pt x="359" y="1272"/>
                  </a:cubicBezTo>
                  <a:lnTo>
                    <a:pt x="359" y="1084"/>
                  </a:lnTo>
                  <a:lnTo>
                    <a:pt x="3540" y="1084"/>
                  </a:lnTo>
                  <a:cubicBezTo>
                    <a:pt x="3639" y="1084"/>
                    <a:pt x="3721" y="1002"/>
                    <a:pt x="3721" y="903"/>
                  </a:cubicBezTo>
                  <a:cubicBezTo>
                    <a:pt x="3721" y="804"/>
                    <a:pt x="3639" y="723"/>
                    <a:pt x="3540" y="723"/>
                  </a:cubicBezTo>
                  <a:lnTo>
                    <a:pt x="359" y="723"/>
                  </a:lnTo>
                  <a:lnTo>
                    <a:pt x="359" y="535"/>
                  </a:lnTo>
                  <a:cubicBezTo>
                    <a:pt x="359" y="438"/>
                    <a:pt x="437" y="362"/>
                    <a:pt x="532" y="362"/>
                  </a:cubicBezTo>
                  <a:close/>
                  <a:moveTo>
                    <a:pt x="7115" y="1174"/>
                  </a:moveTo>
                  <a:cubicBezTo>
                    <a:pt x="7184" y="1174"/>
                    <a:pt x="7249" y="1214"/>
                    <a:pt x="7277" y="1282"/>
                  </a:cubicBezTo>
                  <a:lnTo>
                    <a:pt x="7349" y="1455"/>
                  </a:lnTo>
                  <a:lnTo>
                    <a:pt x="6332" y="1874"/>
                  </a:lnTo>
                  <a:cubicBezTo>
                    <a:pt x="6239" y="1912"/>
                    <a:pt x="6196" y="2019"/>
                    <a:pt x="6234" y="2111"/>
                  </a:cubicBezTo>
                  <a:cubicBezTo>
                    <a:pt x="6263" y="2182"/>
                    <a:pt x="6330" y="2223"/>
                    <a:pt x="6400" y="2223"/>
                  </a:cubicBezTo>
                  <a:cubicBezTo>
                    <a:pt x="6424" y="2223"/>
                    <a:pt x="6448" y="2220"/>
                    <a:pt x="6469" y="2208"/>
                  </a:cubicBezTo>
                  <a:lnTo>
                    <a:pt x="7486" y="1789"/>
                  </a:lnTo>
                  <a:lnTo>
                    <a:pt x="7559" y="1962"/>
                  </a:lnTo>
                  <a:cubicBezTo>
                    <a:pt x="7595" y="2052"/>
                    <a:pt x="7553" y="2153"/>
                    <a:pt x="7465" y="2191"/>
                  </a:cubicBezTo>
                  <a:lnTo>
                    <a:pt x="2188" y="4365"/>
                  </a:lnTo>
                  <a:cubicBezTo>
                    <a:pt x="2167" y="4374"/>
                    <a:pt x="2144" y="4378"/>
                    <a:pt x="2122" y="4378"/>
                  </a:cubicBezTo>
                  <a:cubicBezTo>
                    <a:pt x="2054" y="4378"/>
                    <a:pt x="1990" y="4338"/>
                    <a:pt x="1961" y="4271"/>
                  </a:cubicBezTo>
                  <a:lnTo>
                    <a:pt x="1889" y="4098"/>
                  </a:lnTo>
                  <a:lnTo>
                    <a:pt x="4829" y="2884"/>
                  </a:lnTo>
                  <a:cubicBezTo>
                    <a:pt x="4922" y="2847"/>
                    <a:pt x="4965" y="2740"/>
                    <a:pt x="4926" y="2647"/>
                  </a:cubicBezTo>
                  <a:cubicBezTo>
                    <a:pt x="4898" y="2578"/>
                    <a:pt x="4831" y="2536"/>
                    <a:pt x="4760" y="2536"/>
                  </a:cubicBezTo>
                  <a:cubicBezTo>
                    <a:pt x="4737" y="2536"/>
                    <a:pt x="4713" y="2541"/>
                    <a:pt x="4691" y="2551"/>
                  </a:cubicBezTo>
                  <a:lnTo>
                    <a:pt x="1750" y="3764"/>
                  </a:lnTo>
                  <a:lnTo>
                    <a:pt x="1678" y="3591"/>
                  </a:lnTo>
                  <a:cubicBezTo>
                    <a:pt x="1642" y="3501"/>
                    <a:pt x="1682" y="3400"/>
                    <a:pt x="1772" y="3363"/>
                  </a:cubicBezTo>
                  <a:lnTo>
                    <a:pt x="7049" y="1187"/>
                  </a:lnTo>
                  <a:cubicBezTo>
                    <a:pt x="7070" y="1178"/>
                    <a:pt x="7092" y="1174"/>
                    <a:pt x="7115" y="1174"/>
                  </a:cubicBezTo>
                  <a:close/>
                  <a:moveTo>
                    <a:pt x="535" y="0"/>
                  </a:moveTo>
                  <a:cubicBezTo>
                    <a:pt x="240" y="0"/>
                    <a:pt x="0" y="240"/>
                    <a:pt x="0" y="535"/>
                  </a:cubicBezTo>
                  <a:lnTo>
                    <a:pt x="0" y="1269"/>
                  </a:lnTo>
                  <a:cubicBezTo>
                    <a:pt x="0" y="1564"/>
                    <a:pt x="240" y="1804"/>
                    <a:pt x="535" y="1804"/>
                  </a:cubicBezTo>
                  <a:lnTo>
                    <a:pt x="4602" y="1804"/>
                  </a:lnTo>
                  <a:lnTo>
                    <a:pt x="1638" y="3027"/>
                  </a:lnTo>
                  <a:cubicBezTo>
                    <a:pt x="1364" y="3139"/>
                    <a:pt x="1234" y="3454"/>
                    <a:pt x="1347" y="3725"/>
                  </a:cubicBezTo>
                  <a:lnTo>
                    <a:pt x="1627" y="4407"/>
                  </a:lnTo>
                  <a:cubicBezTo>
                    <a:pt x="1711" y="4612"/>
                    <a:pt x="1912" y="4737"/>
                    <a:pt x="2122" y="4737"/>
                  </a:cubicBezTo>
                  <a:cubicBezTo>
                    <a:pt x="2191" y="4737"/>
                    <a:pt x="2259" y="4725"/>
                    <a:pt x="2325" y="4698"/>
                  </a:cubicBezTo>
                  <a:lnTo>
                    <a:pt x="4004" y="4005"/>
                  </a:lnTo>
                  <a:lnTo>
                    <a:pt x="4004" y="4005"/>
                  </a:lnTo>
                  <a:cubicBezTo>
                    <a:pt x="3448" y="4562"/>
                    <a:pt x="3103" y="5329"/>
                    <a:pt x="3103" y="6177"/>
                  </a:cubicBezTo>
                  <a:cubicBezTo>
                    <a:pt x="3103" y="6694"/>
                    <a:pt x="3234" y="7206"/>
                    <a:pt x="3481" y="7658"/>
                  </a:cubicBezTo>
                  <a:cubicBezTo>
                    <a:pt x="3515" y="7717"/>
                    <a:pt x="3576" y="7751"/>
                    <a:pt x="3639" y="7751"/>
                  </a:cubicBezTo>
                  <a:cubicBezTo>
                    <a:pt x="3669" y="7751"/>
                    <a:pt x="3699" y="7743"/>
                    <a:pt x="3727" y="7727"/>
                  </a:cubicBezTo>
                  <a:cubicBezTo>
                    <a:pt x="3813" y="7680"/>
                    <a:pt x="3847" y="7569"/>
                    <a:pt x="3798" y="7482"/>
                  </a:cubicBezTo>
                  <a:cubicBezTo>
                    <a:pt x="3579" y="7084"/>
                    <a:pt x="3462" y="6634"/>
                    <a:pt x="3462" y="6177"/>
                  </a:cubicBezTo>
                  <a:cubicBezTo>
                    <a:pt x="3462" y="4683"/>
                    <a:pt x="4678" y="3468"/>
                    <a:pt x="6172" y="3468"/>
                  </a:cubicBezTo>
                  <a:cubicBezTo>
                    <a:pt x="7664" y="3468"/>
                    <a:pt x="8881" y="4683"/>
                    <a:pt x="8881" y="6177"/>
                  </a:cubicBezTo>
                  <a:cubicBezTo>
                    <a:pt x="8881" y="7670"/>
                    <a:pt x="7664" y="8886"/>
                    <a:pt x="6172" y="8886"/>
                  </a:cubicBezTo>
                  <a:cubicBezTo>
                    <a:pt x="5714" y="8886"/>
                    <a:pt x="5263" y="8771"/>
                    <a:pt x="4865" y="8550"/>
                  </a:cubicBezTo>
                  <a:cubicBezTo>
                    <a:pt x="4838" y="8534"/>
                    <a:pt x="4808" y="8527"/>
                    <a:pt x="4779" y="8527"/>
                  </a:cubicBezTo>
                  <a:cubicBezTo>
                    <a:pt x="4715" y="8527"/>
                    <a:pt x="4653" y="8561"/>
                    <a:pt x="4620" y="8620"/>
                  </a:cubicBezTo>
                  <a:cubicBezTo>
                    <a:pt x="4571" y="8707"/>
                    <a:pt x="4604" y="8817"/>
                    <a:pt x="4691" y="8866"/>
                  </a:cubicBezTo>
                  <a:cubicBezTo>
                    <a:pt x="5141" y="9115"/>
                    <a:pt x="5653" y="9245"/>
                    <a:pt x="6172" y="9245"/>
                  </a:cubicBezTo>
                  <a:cubicBezTo>
                    <a:pt x="7863" y="9245"/>
                    <a:pt x="9242" y="7868"/>
                    <a:pt x="9242" y="6174"/>
                  </a:cubicBezTo>
                  <a:cubicBezTo>
                    <a:pt x="9245" y="4488"/>
                    <a:pt x="7872" y="3114"/>
                    <a:pt x="6186" y="3107"/>
                  </a:cubicBezTo>
                  <a:lnTo>
                    <a:pt x="7603" y="2522"/>
                  </a:lnTo>
                  <a:cubicBezTo>
                    <a:pt x="7876" y="2409"/>
                    <a:pt x="8007" y="2095"/>
                    <a:pt x="7894" y="1822"/>
                  </a:cubicBezTo>
                  <a:lnTo>
                    <a:pt x="7615" y="1142"/>
                  </a:lnTo>
                  <a:cubicBezTo>
                    <a:pt x="7530" y="935"/>
                    <a:pt x="7329" y="810"/>
                    <a:pt x="7118" y="810"/>
                  </a:cubicBezTo>
                  <a:cubicBezTo>
                    <a:pt x="7050" y="810"/>
                    <a:pt x="6982" y="823"/>
                    <a:pt x="6916" y="850"/>
                  </a:cubicBezTo>
                  <a:lnTo>
                    <a:pt x="6777" y="908"/>
                  </a:lnTo>
                  <a:lnTo>
                    <a:pt x="6777" y="535"/>
                  </a:lnTo>
                  <a:cubicBezTo>
                    <a:pt x="6777" y="240"/>
                    <a:pt x="6536" y="0"/>
                    <a:pt x="6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4"/>
            <p:cNvSpPr/>
            <p:nvPr/>
          </p:nvSpPr>
          <p:spPr>
            <a:xfrm>
              <a:off x="2553383" y="2411546"/>
              <a:ext cx="176971" cy="176971"/>
            </a:xfrm>
            <a:custGeom>
              <a:avLst/>
              <a:gdLst/>
              <a:ahLst/>
              <a:cxnLst/>
              <a:rect l="l" t="t" r="r" b="b"/>
              <a:pathLst>
                <a:path w="4697" h="4697" extrusionOk="0">
                  <a:moveTo>
                    <a:pt x="2348" y="361"/>
                  </a:moveTo>
                  <a:cubicBezTo>
                    <a:pt x="3445" y="361"/>
                    <a:pt x="4335" y="1251"/>
                    <a:pt x="4335" y="2348"/>
                  </a:cubicBezTo>
                  <a:cubicBezTo>
                    <a:pt x="4335" y="3443"/>
                    <a:pt x="3445" y="4335"/>
                    <a:pt x="2348" y="4335"/>
                  </a:cubicBezTo>
                  <a:cubicBezTo>
                    <a:pt x="1253" y="4335"/>
                    <a:pt x="362" y="3443"/>
                    <a:pt x="362" y="2348"/>
                  </a:cubicBezTo>
                  <a:cubicBezTo>
                    <a:pt x="362" y="1251"/>
                    <a:pt x="1253" y="361"/>
                    <a:pt x="2348" y="361"/>
                  </a:cubicBezTo>
                  <a:close/>
                  <a:moveTo>
                    <a:pt x="2348" y="0"/>
                  </a:moveTo>
                  <a:cubicBezTo>
                    <a:pt x="1054" y="0"/>
                    <a:pt x="1" y="1052"/>
                    <a:pt x="1" y="2348"/>
                  </a:cubicBezTo>
                  <a:cubicBezTo>
                    <a:pt x="1" y="3643"/>
                    <a:pt x="1054" y="4696"/>
                    <a:pt x="2348" y="4696"/>
                  </a:cubicBezTo>
                  <a:cubicBezTo>
                    <a:pt x="3644" y="4696"/>
                    <a:pt x="4696" y="3643"/>
                    <a:pt x="4696" y="2348"/>
                  </a:cubicBezTo>
                  <a:cubicBezTo>
                    <a:pt x="4696" y="1052"/>
                    <a:pt x="3644" y="0"/>
                    <a:pt x="2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4"/>
            <p:cNvSpPr/>
            <p:nvPr/>
          </p:nvSpPr>
          <p:spPr>
            <a:xfrm>
              <a:off x="2558018" y="2570170"/>
              <a:ext cx="13639" cy="13639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1"/>
                  </a:moveTo>
                  <a:cubicBezTo>
                    <a:pt x="81" y="1"/>
                    <a:pt x="0" y="81"/>
                    <a:pt x="0" y="181"/>
                  </a:cubicBezTo>
                  <a:cubicBezTo>
                    <a:pt x="0" y="282"/>
                    <a:pt x="81" y="362"/>
                    <a:pt x="181" y="362"/>
                  </a:cubicBezTo>
                  <a:cubicBezTo>
                    <a:pt x="281" y="362"/>
                    <a:pt x="362" y="282"/>
                    <a:pt x="362" y="181"/>
                  </a:cubicBezTo>
                  <a:cubicBezTo>
                    <a:pt x="362" y="81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54"/>
          <p:cNvGrpSpPr/>
          <p:nvPr/>
        </p:nvGrpSpPr>
        <p:grpSpPr>
          <a:xfrm>
            <a:off x="4397389" y="3209927"/>
            <a:ext cx="349270" cy="348479"/>
            <a:chOff x="3999464" y="4179477"/>
            <a:chExt cx="349270" cy="348479"/>
          </a:xfrm>
        </p:grpSpPr>
        <p:sp>
          <p:nvSpPr>
            <p:cNvPr id="693" name="Google Shape;693;p54"/>
            <p:cNvSpPr/>
            <p:nvPr/>
          </p:nvSpPr>
          <p:spPr>
            <a:xfrm>
              <a:off x="4006585" y="4186335"/>
              <a:ext cx="334840" cy="334878"/>
            </a:xfrm>
            <a:custGeom>
              <a:avLst/>
              <a:gdLst/>
              <a:ahLst/>
              <a:cxnLst/>
              <a:rect l="l" t="t" r="r" b="b"/>
              <a:pathLst>
                <a:path w="8887" h="8888" extrusionOk="0">
                  <a:moveTo>
                    <a:pt x="3058" y="0"/>
                  </a:moveTo>
                  <a:lnTo>
                    <a:pt x="1683" y="425"/>
                  </a:lnTo>
                  <a:cubicBezTo>
                    <a:pt x="1366" y="522"/>
                    <a:pt x="1119" y="769"/>
                    <a:pt x="1024" y="1085"/>
                  </a:cubicBezTo>
                  <a:lnTo>
                    <a:pt x="1" y="4445"/>
                  </a:lnTo>
                  <a:lnTo>
                    <a:pt x="4444" y="8888"/>
                  </a:lnTo>
                  <a:lnTo>
                    <a:pt x="8887" y="4445"/>
                  </a:lnTo>
                  <a:lnTo>
                    <a:pt x="7865" y="1085"/>
                  </a:lnTo>
                  <a:cubicBezTo>
                    <a:pt x="7767" y="769"/>
                    <a:pt x="7522" y="522"/>
                    <a:pt x="7205" y="425"/>
                  </a:cubicBezTo>
                  <a:lnTo>
                    <a:pt x="5830" y="0"/>
                  </a:lnTo>
                  <a:lnTo>
                    <a:pt x="4831" y="999"/>
                  </a:lnTo>
                  <a:cubicBezTo>
                    <a:pt x="4724" y="1106"/>
                    <a:pt x="4584" y="1159"/>
                    <a:pt x="4444" y="1159"/>
                  </a:cubicBezTo>
                  <a:cubicBezTo>
                    <a:pt x="4304" y="1159"/>
                    <a:pt x="4164" y="1106"/>
                    <a:pt x="4058" y="999"/>
                  </a:cubicBezTo>
                  <a:lnTo>
                    <a:pt x="30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4"/>
            <p:cNvSpPr/>
            <p:nvPr/>
          </p:nvSpPr>
          <p:spPr>
            <a:xfrm>
              <a:off x="4065175" y="4186335"/>
              <a:ext cx="217701" cy="126634"/>
            </a:xfrm>
            <a:custGeom>
              <a:avLst/>
              <a:gdLst/>
              <a:ahLst/>
              <a:cxnLst/>
              <a:rect l="l" t="t" r="r" b="b"/>
              <a:pathLst>
                <a:path w="5778" h="3361" extrusionOk="0">
                  <a:moveTo>
                    <a:pt x="1503" y="0"/>
                  </a:moveTo>
                  <a:lnTo>
                    <a:pt x="128" y="425"/>
                  </a:lnTo>
                  <a:cubicBezTo>
                    <a:pt x="84" y="437"/>
                    <a:pt x="41" y="455"/>
                    <a:pt x="1" y="473"/>
                  </a:cubicBezTo>
                  <a:lnTo>
                    <a:pt x="2889" y="3361"/>
                  </a:lnTo>
                  <a:cubicBezTo>
                    <a:pt x="2889" y="3361"/>
                    <a:pt x="4493" y="1759"/>
                    <a:pt x="5777" y="473"/>
                  </a:cubicBezTo>
                  <a:cubicBezTo>
                    <a:pt x="5735" y="452"/>
                    <a:pt x="5693" y="437"/>
                    <a:pt x="5650" y="425"/>
                  </a:cubicBezTo>
                  <a:lnTo>
                    <a:pt x="4275" y="0"/>
                  </a:lnTo>
                  <a:lnTo>
                    <a:pt x="3276" y="999"/>
                  </a:lnTo>
                  <a:cubicBezTo>
                    <a:pt x="3169" y="1106"/>
                    <a:pt x="3029" y="1159"/>
                    <a:pt x="2889" y="1159"/>
                  </a:cubicBezTo>
                  <a:cubicBezTo>
                    <a:pt x="2749" y="1159"/>
                    <a:pt x="2609" y="1106"/>
                    <a:pt x="2503" y="999"/>
                  </a:cubicBezTo>
                  <a:lnTo>
                    <a:pt x="15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4"/>
            <p:cNvSpPr/>
            <p:nvPr/>
          </p:nvSpPr>
          <p:spPr>
            <a:xfrm>
              <a:off x="4043133" y="4204119"/>
              <a:ext cx="261896" cy="160921"/>
            </a:xfrm>
            <a:custGeom>
              <a:avLst/>
              <a:gdLst/>
              <a:ahLst/>
              <a:cxnLst/>
              <a:rect l="l" t="t" r="r" b="b"/>
              <a:pathLst>
                <a:path w="6951" h="4271" extrusionOk="0">
                  <a:moveTo>
                    <a:pt x="589" y="1"/>
                  </a:moveTo>
                  <a:cubicBezTo>
                    <a:pt x="333" y="121"/>
                    <a:pt x="141" y="340"/>
                    <a:pt x="57" y="613"/>
                  </a:cubicBezTo>
                  <a:lnTo>
                    <a:pt x="1" y="795"/>
                  </a:lnTo>
                  <a:lnTo>
                    <a:pt x="3475" y="4270"/>
                  </a:lnTo>
                  <a:cubicBezTo>
                    <a:pt x="3475" y="4270"/>
                    <a:pt x="5685" y="2060"/>
                    <a:pt x="6950" y="795"/>
                  </a:cubicBezTo>
                  <a:lnTo>
                    <a:pt x="6895" y="613"/>
                  </a:lnTo>
                  <a:cubicBezTo>
                    <a:pt x="6812" y="340"/>
                    <a:pt x="6617" y="121"/>
                    <a:pt x="6364" y="1"/>
                  </a:cubicBezTo>
                  <a:lnTo>
                    <a:pt x="3475" y="288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4"/>
            <p:cNvSpPr/>
            <p:nvPr/>
          </p:nvSpPr>
          <p:spPr>
            <a:xfrm>
              <a:off x="4018868" y="4234073"/>
              <a:ext cx="310500" cy="235032"/>
            </a:xfrm>
            <a:custGeom>
              <a:avLst/>
              <a:gdLst/>
              <a:ahLst/>
              <a:cxnLst/>
              <a:rect l="l" t="t" r="r" b="b"/>
              <a:pathLst>
                <a:path w="8241" h="6238" extrusionOk="0">
                  <a:moveTo>
                    <a:pt x="645" y="0"/>
                  </a:moveTo>
                  <a:lnTo>
                    <a:pt x="0" y="2117"/>
                  </a:lnTo>
                  <a:lnTo>
                    <a:pt x="4119" y="6238"/>
                  </a:lnTo>
                  <a:lnTo>
                    <a:pt x="8240" y="2117"/>
                  </a:lnTo>
                  <a:lnTo>
                    <a:pt x="7594" y="0"/>
                  </a:lnTo>
                  <a:lnTo>
                    <a:pt x="4119" y="3475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4"/>
            <p:cNvSpPr/>
            <p:nvPr/>
          </p:nvSpPr>
          <p:spPr>
            <a:xfrm>
              <a:off x="3999464" y="4179477"/>
              <a:ext cx="349270" cy="348479"/>
            </a:xfrm>
            <a:custGeom>
              <a:avLst/>
              <a:gdLst/>
              <a:ahLst/>
              <a:cxnLst/>
              <a:rect l="l" t="t" r="r" b="b"/>
              <a:pathLst>
                <a:path w="9270" h="9249" extrusionOk="0">
                  <a:moveTo>
                    <a:pt x="6069" y="386"/>
                  </a:moveTo>
                  <a:lnTo>
                    <a:pt x="7189" y="731"/>
                  </a:lnTo>
                  <a:lnTo>
                    <a:pt x="4633" y="3287"/>
                  </a:lnTo>
                  <a:lnTo>
                    <a:pt x="2077" y="731"/>
                  </a:lnTo>
                  <a:lnTo>
                    <a:pt x="3197" y="386"/>
                  </a:lnTo>
                  <a:lnTo>
                    <a:pt x="4119" y="1308"/>
                  </a:lnTo>
                  <a:cubicBezTo>
                    <a:pt x="4260" y="1449"/>
                    <a:pt x="4447" y="1520"/>
                    <a:pt x="4633" y="1520"/>
                  </a:cubicBezTo>
                  <a:cubicBezTo>
                    <a:pt x="4819" y="1520"/>
                    <a:pt x="5006" y="1449"/>
                    <a:pt x="5147" y="1308"/>
                  </a:cubicBezTo>
                  <a:lnTo>
                    <a:pt x="6069" y="386"/>
                  </a:lnTo>
                  <a:close/>
                  <a:moveTo>
                    <a:pt x="7556" y="879"/>
                  </a:moveTo>
                  <a:cubicBezTo>
                    <a:pt x="7711" y="983"/>
                    <a:pt x="7826" y="1136"/>
                    <a:pt x="7883" y="1319"/>
                  </a:cubicBezTo>
                  <a:lnTo>
                    <a:pt x="7906" y="1399"/>
                  </a:lnTo>
                  <a:lnTo>
                    <a:pt x="4634" y="4670"/>
                  </a:lnTo>
                  <a:lnTo>
                    <a:pt x="1365" y="1399"/>
                  </a:lnTo>
                  <a:lnTo>
                    <a:pt x="1388" y="1319"/>
                  </a:lnTo>
                  <a:cubicBezTo>
                    <a:pt x="1441" y="1136"/>
                    <a:pt x="1560" y="983"/>
                    <a:pt x="1714" y="879"/>
                  </a:cubicBezTo>
                  <a:lnTo>
                    <a:pt x="4507" y="3672"/>
                  </a:lnTo>
                  <a:cubicBezTo>
                    <a:pt x="4543" y="3708"/>
                    <a:pt x="4588" y="3724"/>
                    <a:pt x="4634" y="3724"/>
                  </a:cubicBezTo>
                  <a:cubicBezTo>
                    <a:pt x="4682" y="3724"/>
                    <a:pt x="4727" y="3706"/>
                    <a:pt x="4763" y="3672"/>
                  </a:cubicBezTo>
                  <a:lnTo>
                    <a:pt x="7556" y="879"/>
                  </a:lnTo>
                  <a:close/>
                  <a:moveTo>
                    <a:pt x="1243" y="1789"/>
                  </a:moveTo>
                  <a:lnTo>
                    <a:pt x="4507" y="5053"/>
                  </a:lnTo>
                  <a:cubicBezTo>
                    <a:pt x="4541" y="5088"/>
                    <a:pt x="4587" y="5105"/>
                    <a:pt x="4634" y="5105"/>
                  </a:cubicBezTo>
                  <a:cubicBezTo>
                    <a:pt x="4684" y="5105"/>
                    <a:pt x="4728" y="5085"/>
                    <a:pt x="4763" y="5053"/>
                  </a:cubicBezTo>
                  <a:lnTo>
                    <a:pt x="8026" y="1790"/>
                  </a:lnTo>
                  <a:lnTo>
                    <a:pt x="8550" y="3517"/>
                  </a:lnTo>
                  <a:lnTo>
                    <a:pt x="4633" y="7431"/>
                  </a:lnTo>
                  <a:lnTo>
                    <a:pt x="717" y="3516"/>
                  </a:lnTo>
                  <a:lnTo>
                    <a:pt x="1243" y="1789"/>
                  </a:lnTo>
                  <a:close/>
                  <a:moveTo>
                    <a:pt x="3249" y="1"/>
                  </a:moveTo>
                  <a:cubicBezTo>
                    <a:pt x="3232" y="1"/>
                    <a:pt x="3214" y="3"/>
                    <a:pt x="3197" y="9"/>
                  </a:cubicBezTo>
                  <a:lnTo>
                    <a:pt x="1821" y="434"/>
                  </a:lnTo>
                  <a:cubicBezTo>
                    <a:pt x="1447" y="549"/>
                    <a:pt x="1157" y="840"/>
                    <a:pt x="1042" y="1214"/>
                  </a:cubicBezTo>
                  <a:lnTo>
                    <a:pt x="19" y="4573"/>
                  </a:lnTo>
                  <a:cubicBezTo>
                    <a:pt x="1" y="4635"/>
                    <a:pt x="18" y="4706"/>
                    <a:pt x="66" y="4754"/>
                  </a:cubicBezTo>
                  <a:lnTo>
                    <a:pt x="4509" y="9197"/>
                  </a:lnTo>
                  <a:cubicBezTo>
                    <a:pt x="4545" y="9233"/>
                    <a:pt x="4590" y="9249"/>
                    <a:pt x="4636" y="9249"/>
                  </a:cubicBezTo>
                  <a:cubicBezTo>
                    <a:pt x="4684" y="9249"/>
                    <a:pt x="4728" y="9230"/>
                    <a:pt x="4764" y="9197"/>
                  </a:cubicBezTo>
                  <a:lnTo>
                    <a:pt x="6412" y="7550"/>
                  </a:lnTo>
                  <a:cubicBezTo>
                    <a:pt x="6482" y="7479"/>
                    <a:pt x="6482" y="7365"/>
                    <a:pt x="6412" y="7294"/>
                  </a:cubicBezTo>
                  <a:cubicBezTo>
                    <a:pt x="6376" y="7259"/>
                    <a:pt x="6330" y="7242"/>
                    <a:pt x="6284" y="7242"/>
                  </a:cubicBezTo>
                  <a:cubicBezTo>
                    <a:pt x="6239" y="7242"/>
                    <a:pt x="6193" y="7259"/>
                    <a:pt x="6157" y="7294"/>
                  </a:cubicBezTo>
                  <a:lnTo>
                    <a:pt x="4639" y="8814"/>
                  </a:lnTo>
                  <a:lnTo>
                    <a:pt x="400" y="4575"/>
                  </a:lnTo>
                  <a:lnTo>
                    <a:pt x="603" y="3909"/>
                  </a:lnTo>
                  <a:lnTo>
                    <a:pt x="4512" y="7817"/>
                  </a:lnTo>
                  <a:cubicBezTo>
                    <a:pt x="4548" y="7853"/>
                    <a:pt x="4593" y="7869"/>
                    <a:pt x="4640" y="7869"/>
                  </a:cubicBezTo>
                  <a:cubicBezTo>
                    <a:pt x="4686" y="7869"/>
                    <a:pt x="4733" y="7850"/>
                    <a:pt x="4769" y="7817"/>
                  </a:cubicBezTo>
                  <a:lnTo>
                    <a:pt x="8677" y="3909"/>
                  </a:lnTo>
                  <a:lnTo>
                    <a:pt x="8881" y="4575"/>
                  </a:lnTo>
                  <a:lnTo>
                    <a:pt x="7312" y="6144"/>
                  </a:lnTo>
                  <a:cubicBezTo>
                    <a:pt x="7241" y="6215"/>
                    <a:pt x="7241" y="6329"/>
                    <a:pt x="7312" y="6398"/>
                  </a:cubicBezTo>
                  <a:cubicBezTo>
                    <a:pt x="7346" y="6433"/>
                    <a:pt x="7392" y="6451"/>
                    <a:pt x="7438" y="6451"/>
                  </a:cubicBezTo>
                  <a:cubicBezTo>
                    <a:pt x="7484" y="6451"/>
                    <a:pt x="7531" y="6433"/>
                    <a:pt x="7566" y="6398"/>
                  </a:cubicBezTo>
                  <a:lnTo>
                    <a:pt x="9213" y="4751"/>
                  </a:lnTo>
                  <a:cubicBezTo>
                    <a:pt x="9251" y="4706"/>
                    <a:pt x="9270" y="4635"/>
                    <a:pt x="9249" y="4573"/>
                  </a:cubicBezTo>
                  <a:lnTo>
                    <a:pt x="8228" y="1214"/>
                  </a:lnTo>
                  <a:cubicBezTo>
                    <a:pt x="8114" y="840"/>
                    <a:pt x="7823" y="546"/>
                    <a:pt x="7449" y="434"/>
                  </a:cubicBezTo>
                  <a:lnTo>
                    <a:pt x="6072" y="9"/>
                  </a:lnTo>
                  <a:cubicBezTo>
                    <a:pt x="6055" y="3"/>
                    <a:pt x="6037" y="1"/>
                    <a:pt x="6020" y="1"/>
                  </a:cubicBezTo>
                  <a:cubicBezTo>
                    <a:pt x="5973" y="1"/>
                    <a:pt x="5926" y="20"/>
                    <a:pt x="5891" y="54"/>
                  </a:cubicBezTo>
                  <a:lnTo>
                    <a:pt x="4893" y="1052"/>
                  </a:lnTo>
                  <a:cubicBezTo>
                    <a:pt x="4824" y="1121"/>
                    <a:pt x="4733" y="1159"/>
                    <a:pt x="4634" y="1159"/>
                  </a:cubicBezTo>
                  <a:cubicBezTo>
                    <a:pt x="4538" y="1159"/>
                    <a:pt x="4445" y="1121"/>
                    <a:pt x="4376" y="1052"/>
                  </a:cubicBezTo>
                  <a:lnTo>
                    <a:pt x="3377" y="54"/>
                  </a:lnTo>
                  <a:cubicBezTo>
                    <a:pt x="3344" y="20"/>
                    <a:pt x="3297" y="1"/>
                    <a:pt x="3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4"/>
            <p:cNvSpPr/>
            <p:nvPr/>
          </p:nvSpPr>
          <p:spPr>
            <a:xfrm>
              <a:off x="4279562" y="4294885"/>
              <a:ext cx="17294" cy="15975"/>
            </a:xfrm>
            <a:custGeom>
              <a:avLst/>
              <a:gdLst/>
              <a:ahLst/>
              <a:cxnLst/>
              <a:rect l="l" t="t" r="r" b="b"/>
              <a:pathLst>
                <a:path w="459" h="424" extrusionOk="0">
                  <a:moveTo>
                    <a:pt x="261" y="1"/>
                  </a:moveTo>
                  <a:cubicBezTo>
                    <a:pt x="215" y="1"/>
                    <a:pt x="169" y="18"/>
                    <a:pt x="134" y="54"/>
                  </a:cubicBezTo>
                  <a:lnTo>
                    <a:pt x="71" y="117"/>
                  </a:lnTo>
                  <a:cubicBezTo>
                    <a:pt x="1" y="187"/>
                    <a:pt x="1" y="301"/>
                    <a:pt x="71" y="372"/>
                  </a:cubicBezTo>
                  <a:cubicBezTo>
                    <a:pt x="108" y="408"/>
                    <a:pt x="152" y="424"/>
                    <a:pt x="199" y="424"/>
                  </a:cubicBezTo>
                  <a:cubicBezTo>
                    <a:pt x="246" y="424"/>
                    <a:pt x="291" y="406"/>
                    <a:pt x="327" y="372"/>
                  </a:cubicBezTo>
                  <a:lnTo>
                    <a:pt x="391" y="308"/>
                  </a:lnTo>
                  <a:cubicBezTo>
                    <a:pt x="459" y="240"/>
                    <a:pt x="459" y="125"/>
                    <a:pt x="389" y="54"/>
                  </a:cubicBezTo>
                  <a:cubicBezTo>
                    <a:pt x="354" y="18"/>
                    <a:pt x="308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4"/>
            <p:cNvSpPr/>
            <p:nvPr/>
          </p:nvSpPr>
          <p:spPr>
            <a:xfrm>
              <a:off x="4240867" y="4330717"/>
              <a:ext cx="20233" cy="18801"/>
            </a:xfrm>
            <a:custGeom>
              <a:avLst/>
              <a:gdLst/>
              <a:ahLst/>
              <a:cxnLst/>
              <a:rect l="l" t="t" r="r" b="b"/>
              <a:pathLst>
                <a:path w="537" h="499" extrusionOk="0">
                  <a:moveTo>
                    <a:pt x="337" y="0"/>
                  </a:moveTo>
                  <a:cubicBezTo>
                    <a:pt x="291" y="0"/>
                    <a:pt x="244" y="18"/>
                    <a:pt x="210" y="53"/>
                  </a:cubicBezTo>
                  <a:lnTo>
                    <a:pt x="70" y="192"/>
                  </a:lnTo>
                  <a:cubicBezTo>
                    <a:pt x="0" y="263"/>
                    <a:pt x="0" y="376"/>
                    <a:pt x="70" y="446"/>
                  </a:cubicBezTo>
                  <a:cubicBezTo>
                    <a:pt x="106" y="483"/>
                    <a:pt x="152" y="499"/>
                    <a:pt x="198" y="499"/>
                  </a:cubicBezTo>
                  <a:cubicBezTo>
                    <a:pt x="246" y="499"/>
                    <a:pt x="291" y="481"/>
                    <a:pt x="327" y="446"/>
                  </a:cubicBezTo>
                  <a:lnTo>
                    <a:pt x="466" y="308"/>
                  </a:lnTo>
                  <a:cubicBezTo>
                    <a:pt x="536" y="237"/>
                    <a:pt x="536" y="123"/>
                    <a:pt x="466" y="53"/>
                  </a:cubicBezTo>
                  <a:cubicBezTo>
                    <a:pt x="430" y="18"/>
                    <a:pt x="384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4"/>
            <p:cNvSpPr/>
            <p:nvPr/>
          </p:nvSpPr>
          <p:spPr>
            <a:xfrm>
              <a:off x="4202247" y="4369262"/>
              <a:ext cx="20233" cy="18839"/>
            </a:xfrm>
            <a:custGeom>
              <a:avLst/>
              <a:gdLst/>
              <a:ahLst/>
              <a:cxnLst/>
              <a:rect l="l" t="t" r="r" b="b"/>
              <a:pathLst>
                <a:path w="537" h="500" extrusionOk="0">
                  <a:moveTo>
                    <a:pt x="339" y="0"/>
                  </a:moveTo>
                  <a:cubicBezTo>
                    <a:pt x="292" y="0"/>
                    <a:pt x="246" y="18"/>
                    <a:pt x="210" y="53"/>
                  </a:cubicBezTo>
                  <a:lnTo>
                    <a:pt x="72" y="194"/>
                  </a:lnTo>
                  <a:cubicBezTo>
                    <a:pt x="1" y="263"/>
                    <a:pt x="1" y="377"/>
                    <a:pt x="72" y="448"/>
                  </a:cubicBezTo>
                  <a:cubicBezTo>
                    <a:pt x="108" y="484"/>
                    <a:pt x="153" y="500"/>
                    <a:pt x="199" y="500"/>
                  </a:cubicBezTo>
                  <a:cubicBezTo>
                    <a:pt x="247" y="500"/>
                    <a:pt x="291" y="483"/>
                    <a:pt x="327" y="448"/>
                  </a:cubicBezTo>
                  <a:lnTo>
                    <a:pt x="466" y="309"/>
                  </a:lnTo>
                  <a:cubicBezTo>
                    <a:pt x="537" y="238"/>
                    <a:pt x="537" y="124"/>
                    <a:pt x="466" y="53"/>
                  </a:cubicBezTo>
                  <a:cubicBezTo>
                    <a:pt x="431" y="18"/>
                    <a:pt x="385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4"/>
            <p:cNvSpPr/>
            <p:nvPr/>
          </p:nvSpPr>
          <p:spPr>
            <a:xfrm>
              <a:off x="4164155" y="4407844"/>
              <a:ext cx="19743" cy="15975"/>
            </a:xfrm>
            <a:custGeom>
              <a:avLst/>
              <a:gdLst/>
              <a:ahLst/>
              <a:cxnLst/>
              <a:rect l="l" t="t" r="r" b="b"/>
              <a:pathLst>
                <a:path w="524" h="424" extrusionOk="0">
                  <a:moveTo>
                    <a:pt x="326" y="0"/>
                  </a:moveTo>
                  <a:cubicBezTo>
                    <a:pt x="304" y="0"/>
                    <a:pt x="283" y="4"/>
                    <a:pt x="262" y="12"/>
                  </a:cubicBezTo>
                  <a:cubicBezTo>
                    <a:pt x="241" y="5"/>
                    <a:pt x="220" y="1"/>
                    <a:pt x="199" y="1"/>
                  </a:cubicBezTo>
                  <a:cubicBezTo>
                    <a:pt x="153" y="1"/>
                    <a:pt x="107" y="18"/>
                    <a:pt x="71" y="54"/>
                  </a:cubicBezTo>
                  <a:cubicBezTo>
                    <a:pt x="0" y="125"/>
                    <a:pt x="0" y="239"/>
                    <a:pt x="71" y="308"/>
                  </a:cubicBezTo>
                  <a:lnTo>
                    <a:pt x="133" y="372"/>
                  </a:lnTo>
                  <a:cubicBezTo>
                    <a:pt x="170" y="408"/>
                    <a:pt x="216" y="424"/>
                    <a:pt x="262" y="424"/>
                  </a:cubicBezTo>
                  <a:cubicBezTo>
                    <a:pt x="310" y="424"/>
                    <a:pt x="354" y="406"/>
                    <a:pt x="391" y="372"/>
                  </a:cubicBezTo>
                  <a:lnTo>
                    <a:pt x="454" y="308"/>
                  </a:lnTo>
                  <a:cubicBezTo>
                    <a:pt x="524" y="239"/>
                    <a:pt x="524" y="125"/>
                    <a:pt x="454" y="54"/>
                  </a:cubicBezTo>
                  <a:cubicBezTo>
                    <a:pt x="420" y="18"/>
                    <a:pt x="37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4"/>
            <p:cNvSpPr/>
            <p:nvPr/>
          </p:nvSpPr>
          <p:spPr>
            <a:xfrm>
              <a:off x="4125572" y="4369186"/>
              <a:ext cx="20233" cy="18876"/>
            </a:xfrm>
            <a:custGeom>
              <a:avLst/>
              <a:gdLst/>
              <a:ahLst/>
              <a:cxnLst/>
              <a:rect l="l" t="t" r="r" b="b"/>
              <a:pathLst>
                <a:path w="537" h="501" extrusionOk="0">
                  <a:moveTo>
                    <a:pt x="198" y="1"/>
                  </a:moveTo>
                  <a:cubicBezTo>
                    <a:pt x="152" y="1"/>
                    <a:pt x="106" y="19"/>
                    <a:pt x="71" y="54"/>
                  </a:cubicBezTo>
                  <a:cubicBezTo>
                    <a:pt x="0" y="125"/>
                    <a:pt x="0" y="238"/>
                    <a:pt x="71" y="308"/>
                  </a:cubicBezTo>
                  <a:lnTo>
                    <a:pt x="210" y="448"/>
                  </a:lnTo>
                  <a:cubicBezTo>
                    <a:pt x="246" y="485"/>
                    <a:pt x="290" y="500"/>
                    <a:pt x="338" y="500"/>
                  </a:cubicBezTo>
                  <a:cubicBezTo>
                    <a:pt x="384" y="500"/>
                    <a:pt x="431" y="482"/>
                    <a:pt x="467" y="448"/>
                  </a:cubicBezTo>
                  <a:cubicBezTo>
                    <a:pt x="536" y="378"/>
                    <a:pt x="536" y="264"/>
                    <a:pt x="467" y="193"/>
                  </a:cubicBezTo>
                  <a:lnTo>
                    <a:pt x="325" y="54"/>
                  </a:lnTo>
                  <a:cubicBezTo>
                    <a:pt x="290" y="19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4"/>
            <p:cNvSpPr/>
            <p:nvPr/>
          </p:nvSpPr>
          <p:spPr>
            <a:xfrm>
              <a:off x="4086952" y="4330642"/>
              <a:ext cx="20308" cy="18839"/>
            </a:xfrm>
            <a:custGeom>
              <a:avLst/>
              <a:gdLst/>
              <a:ahLst/>
              <a:cxnLst/>
              <a:rect l="l" t="t" r="r" b="b"/>
              <a:pathLst>
                <a:path w="539" h="500" extrusionOk="0">
                  <a:moveTo>
                    <a:pt x="199" y="1"/>
                  </a:moveTo>
                  <a:cubicBezTo>
                    <a:pt x="153" y="1"/>
                    <a:pt x="107" y="18"/>
                    <a:pt x="71" y="53"/>
                  </a:cubicBezTo>
                  <a:cubicBezTo>
                    <a:pt x="1" y="123"/>
                    <a:pt x="1" y="238"/>
                    <a:pt x="71" y="308"/>
                  </a:cubicBezTo>
                  <a:lnTo>
                    <a:pt x="210" y="447"/>
                  </a:lnTo>
                  <a:cubicBezTo>
                    <a:pt x="246" y="483"/>
                    <a:pt x="291" y="499"/>
                    <a:pt x="339" y="499"/>
                  </a:cubicBezTo>
                  <a:cubicBezTo>
                    <a:pt x="386" y="499"/>
                    <a:pt x="431" y="482"/>
                    <a:pt x="467" y="447"/>
                  </a:cubicBezTo>
                  <a:cubicBezTo>
                    <a:pt x="538" y="376"/>
                    <a:pt x="538" y="262"/>
                    <a:pt x="467" y="193"/>
                  </a:cubicBezTo>
                  <a:lnTo>
                    <a:pt x="326" y="53"/>
                  </a:lnTo>
                  <a:cubicBezTo>
                    <a:pt x="291" y="18"/>
                    <a:pt x="245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4"/>
            <p:cNvSpPr/>
            <p:nvPr/>
          </p:nvSpPr>
          <p:spPr>
            <a:xfrm>
              <a:off x="4051234" y="4294885"/>
              <a:ext cx="17407" cy="15975"/>
            </a:xfrm>
            <a:custGeom>
              <a:avLst/>
              <a:gdLst/>
              <a:ahLst/>
              <a:cxnLst/>
              <a:rect l="l" t="t" r="r" b="b"/>
              <a:pathLst>
                <a:path w="462" h="424" extrusionOk="0">
                  <a:moveTo>
                    <a:pt x="199" y="1"/>
                  </a:moveTo>
                  <a:cubicBezTo>
                    <a:pt x="153" y="1"/>
                    <a:pt x="107" y="18"/>
                    <a:pt x="72" y="54"/>
                  </a:cubicBezTo>
                  <a:cubicBezTo>
                    <a:pt x="1" y="125"/>
                    <a:pt x="1" y="239"/>
                    <a:pt x="72" y="308"/>
                  </a:cubicBezTo>
                  <a:lnTo>
                    <a:pt x="135" y="372"/>
                  </a:lnTo>
                  <a:cubicBezTo>
                    <a:pt x="171" y="408"/>
                    <a:pt x="216" y="424"/>
                    <a:pt x="262" y="424"/>
                  </a:cubicBezTo>
                  <a:cubicBezTo>
                    <a:pt x="310" y="424"/>
                    <a:pt x="355" y="406"/>
                    <a:pt x="391" y="372"/>
                  </a:cubicBezTo>
                  <a:cubicBezTo>
                    <a:pt x="462" y="301"/>
                    <a:pt x="462" y="188"/>
                    <a:pt x="391" y="117"/>
                  </a:cubicBezTo>
                  <a:lnTo>
                    <a:pt x="326" y="54"/>
                  </a:lnTo>
                  <a:cubicBezTo>
                    <a:pt x="290" y="18"/>
                    <a:pt x="245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4"/>
            <p:cNvSpPr/>
            <p:nvPr/>
          </p:nvSpPr>
          <p:spPr>
            <a:xfrm>
              <a:off x="4250927" y="4430602"/>
              <a:ext cx="13639" cy="13639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1"/>
                    <a:pt x="1" y="181"/>
                  </a:cubicBezTo>
                  <a:cubicBezTo>
                    <a:pt x="1" y="281"/>
                    <a:pt x="80" y="362"/>
                    <a:pt x="181" y="362"/>
                  </a:cubicBezTo>
                  <a:cubicBezTo>
                    <a:pt x="281" y="362"/>
                    <a:pt x="362" y="281"/>
                    <a:pt x="362" y="181"/>
                  </a:cubicBezTo>
                  <a:cubicBezTo>
                    <a:pt x="362" y="81"/>
                    <a:pt x="281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54"/>
          <p:cNvGrpSpPr/>
          <p:nvPr/>
        </p:nvGrpSpPr>
        <p:grpSpPr>
          <a:xfrm>
            <a:off x="7097155" y="3209926"/>
            <a:ext cx="348446" cy="348485"/>
            <a:chOff x="5590530" y="2904601"/>
            <a:chExt cx="348446" cy="348485"/>
          </a:xfrm>
        </p:grpSpPr>
        <p:sp>
          <p:nvSpPr>
            <p:cNvPr id="707" name="Google Shape;707;p54"/>
            <p:cNvSpPr/>
            <p:nvPr/>
          </p:nvSpPr>
          <p:spPr>
            <a:xfrm>
              <a:off x="5710308" y="3024417"/>
              <a:ext cx="108926" cy="108926"/>
            </a:xfrm>
            <a:custGeom>
              <a:avLst/>
              <a:gdLst/>
              <a:ahLst/>
              <a:cxnLst/>
              <a:rect l="l" t="t" r="r" b="b"/>
              <a:pathLst>
                <a:path w="2891" h="2891" extrusionOk="0">
                  <a:moveTo>
                    <a:pt x="1445" y="0"/>
                  </a:moveTo>
                  <a:cubicBezTo>
                    <a:pt x="648" y="0"/>
                    <a:pt x="0" y="648"/>
                    <a:pt x="0" y="1445"/>
                  </a:cubicBezTo>
                  <a:cubicBezTo>
                    <a:pt x="0" y="2244"/>
                    <a:pt x="648" y="2890"/>
                    <a:pt x="1445" y="2890"/>
                  </a:cubicBezTo>
                  <a:cubicBezTo>
                    <a:pt x="2243" y="2890"/>
                    <a:pt x="2890" y="2244"/>
                    <a:pt x="2890" y="1445"/>
                  </a:cubicBezTo>
                  <a:cubicBezTo>
                    <a:pt x="2890" y="648"/>
                    <a:pt x="2243" y="0"/>
                    <a:pt x="14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4"/>
            <p:cNvSpPr/>
            <p:nvPr/>
          </p:nvSpPr>
          <p:spPr>
            <a:xfrm>
              <a:off x="5737512" y="3051621"/>
              <a:ext cx="54482" cy="54482"/>
            </a:xfrm>
            <a:custGeom>
              <a:avLst/>
              <a:gdLst/>
              <a:ahLst/>
              <a:cxnLst/>
              <a:rect l="l" t="t" r="r" b="b"/>
              <a:pathLst>
                <a:path w="1446" h="1446" extrusionOk="0">
                  <a:moveTo>
                    <a:pt x="723" y="1"/>
                  </a:moveTo>
                  <a:cubicBezTo>
                    <a:pt x="324" y="1"/>
                    <a:pt x="1" y="325"/>
                    <a:pt x="1" y="723"/>
                  </a:cubicBezTo>
                  <a:cubicBezTo>
                    <a:pt x="1" y="1122"/>
                    <a:pt x="324" y="1446"/>
                    <a:pt x="723" y="1446"/>
                  </a:cubicBezTo>
                  <a:cubicBezTo>
                    <a:pt x="1122" y="1446"/>
                    <a:pt x="1446" y="1122"/>
                    <a:pt x="1446" y="723"/>
                  </a:cubicBezTo>
                  <a:cubicBezTo>
                    <a:pt x="1446" y="325"/>
                    <a:pt x="1122" y="1"/>
                    <a:pt x="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4"/>
            <p:cNvSpPr/>
            <p:nvPr/>
          </p:nvSpPr>
          <p:spPr>
            <a:xfrm>
              <a:off x="5730730" y="3044839"/>
              <a:ext cx="68083" cy="68083"/>
            </a:xfrm>
            <a:custGeom>
              <a:avLst/>
              <a:gdLst/>
              <a:ahLst/>
              <a:cxnLst/>
              <a:rect l="l" t="t" r="r" b="b"/>
              <a:pathLst>
                <a:path w="1807" h="1807" extrusionOk="0">
                  <a:moveTo>
                    <a:pt x="903" y="362"/>
                  </a:moveTo>
                  <a:cubicBezTo>
                    <a:pt x="1201" y="362"/>
                    <a:pt x="1445" y="606"/>
                    <a:pt x="1445" y="903"/>
                  </a:cubicBezTo>
                  <a:cubicBezTo>
                    <a:pt x="1445" y="1202"/>
                    <a:pt x="1201" y="1445"/>
                    <a:pt x="903" y="1445"/>
                  </a:cubicBezTo>
                  <a:cubicBezTo>
                    <a:pt x="606" y="1445"/>
                    <a:pt x="361" y="1202"/>
                    <a:pt x="361" y="903"/>
                  </a:cubicBezTo>
                  <a:cubicBezTo>
                    <a:pt x="361" y="606"/>
                    <a:pt x="606" y="362"/>
                    <a:pt x="903" y="362"/>
                  </a:cubicBezTo>
                  <a:close/>
                  <a:moveTo>
                    <a:pt x="903" y="0"/>
                  </a:moveTo>
                  <a:cubicBezTo>
                    <a:pt x="405" y="0"/>
                    <a:pt x="0" y="405"/>
                    <a:pt x="0" y="903"/>
                  </a:cubicBezTo>
                  <a:cubicBezTo>
                    <a:pt x="0" y="1402"/>
                    <a:pt x="405" y="1806"/>
                    <a:pt x="903" y="1806"/>
                  </a:cubicBezTo>
                  <a:cubicBezTo>
                    <a:pt x="1402" y="1806"/>
                    <a:pt x="1806" y="1402"/>
                    <a:pt x="1806" y="903"/>
                  </a:cubicBezTo>
                  <a:cubicBezTo>
                    <a:pt x="1806" y="405"/>
                    <a:pt x="1402" y="0"/>
                    <a:pt x="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4"/>
            <p:cNvSpPr/>
            <p:nvPr/>
          </p:nvSpPr>
          <p:spPr>
            <a:xfrm>
              <a:off x="5703489" y="3026226"/>
              <a:ext cx="122527" cy="113899"/>
            </a:xfrm>
            <a:custGeom>
              <a:avLst/>
              <a:gdLst/>
              <a:ahLst/>
              <a:cxnLst/>
              <a:rect l="l" t="t" r="r" b="b"/>
              <a:pathLst>
                <a:path w="3252" h="3023" extrusionOk="0">
                  <a:moveTo>
                    <a:pt x="845" y="0"/>
                  </a:moveTo>
                  <a:cubicBezTo>
                    <a:pt x="812" y="0"/>
                    <a:pt x="779" y="9"/>
                    <a:pt x="749" y="29"/>
                  </a:cubicBezTo>
                  <a:cubicBezTo>
                    <a:pt x="281" y="331"/>
                    <a:pt x="1" y="841"/>
                    <a:pt x="1" y="1397"/>
                  </a:cubicBezTo>
                  <a:cubicBezTo>
                    <a:pt x="1" y="2293"/>
                    <a:pt x="730" y="3023"/>
                    <a:pt x="1626" y="3023"/>
                  </a:cubicBezTo>
                  <a:cubicBezTo>
                    <a:pt x="2522" y="3023"/>
                    <a:pt x="3252" y="2293"/>
                    <a:pt x="3252" y="1397"/>
                  </a:cubicBezTo>
                  <a:cubicBezTo>
                    <a:pt x="3252" y="841"/>
                    <a:pt x="2971" y="331"/>
                    <a:pt x="2505" y="29"/>
                  </a:cubicBezTo>
                  <a:cubicBezTo>
                    <a:pt x="2475" y="9"/>
                    <a:pt x="2441" y="0"/>
                    <a:pt x="2408" y="0"/>
                  </a:cubicBezTo>
                  <a:cubicBezTo>
                    <a:pt x="2348" y="0"/>
                    <a:pt x="2290" y="30"/>
                    <a:pt x="2255" y="83"/>
                  </a:cubicBezTo>
                  <a:cubicBezTo>
                    <a:pt x="2201" y="166"/>
                    <a:pt x="2226" y="278"/>
                    <a:pt x="2310" y="332"/>
                  </a:cubicBezTo>
                  <a:cubicBezTo>
                    <a:pt x="2674" y="567"/>
                    <a:pt x="2890" y="964"/>
                    <a:pt x="2890" y="1397"/>
                  </a:cubicBezTo>
                  <a:cubicBezTo>
                    <a:pt x="2890" y="2095"/>
                    <a:pt x="2324" y="2662"/>
                    <a:pt x="1626" y="2662"/>
                  </a:cubicBezTo>
                  <a:cubicBezTo>
                    <a:pt x="930" y="2662"/>
                    <a:pt x="362" y="2095"/>
                    <a:pt x="362" y="1397"/>
                  </a:cubicBezTo>
                  <a:cubicBezTo>
                    <a:pt x="362" y="964"/>
                    <a:pt x="579" y="567"/>
                    <a:pt x="944" y="332"/>
                  </a:cubicBezTo>
                  <a:cubicBezTo>
                    <a:pt x="1027" y="278"/>
                    <a:pt x="1053" y="166"/>
                    <a:pt x="998" y="83"/>
                  </a:cubicBezTo>
                  <a:cubicBezTo>
                    <a:pt x="963" y="30"/>
                    <a:pt x="905" y="0"/>
                    <a:pt x="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4"/>
            <p:cNvSpPr/>
            <p:nvPr/>
          </p:nvSpPr>
          <p:spPr>
            <a:xfrm>
              <a:off x="5757933" y="2931880"/>
              <a:ext cx="13639" cy="72152"/>
            </a:xfrm>
            <a:custGeom>
              <a:avLst/>
              <a:gdLst/>
              <a:ahLst/>
              <a:cxnLst/>
              <a:rect l="l" t="t" r="r" b="b"/>
              <a:pathLst>
                <a:path w="362" h="1915" extrusionOk="0">
                  <a:moveTo>
                    <a:pt x="181" y="0"/>
                  </a:moveTo>
                  <a:cubicBezTo>
                    <a:pt x="82" y="0"/>
                    <a:pt x="1" y="83"/>
                    <a:pt x="1" y="181"/>
                  </a:cubicBezTo>
                  <a:lnTo>
                    <a:pt x="1" y="1734"/>
                  </a:lnTo>
                  <a:cubicBezTo>
                    <a:pt x="1" y="1834"/>
                    <a:pt x="82" y="1915"/>
                    <a:pt x="181" y="1915"/>
                  </a:cubicBezTo>
                  <a:cubicBezTo>
                    <a:pt x="281" y="1915"/>
                    <a:pt x="362" y="1834"/>
                    <a:pt x="362" y="1734"/>
                  </a:cubicBezTo>
                  <a:lnTo>
                    <a:pt x="362" y="181"/>
                  </a:lnTo>
                  <a:cubicBezTo>
                    <a:pt x="362" y="83"/>
                    <a:pt x="281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4"/>
            <p:cNvSpPr/>
            <p:nvPr/>
          </p:nvSpPr>
          <p:spPr>
            <a:xfrm>
              <a:off x="5757933" y="3153804"/>
              <a:ext cx="13639" cy="72190"/>
            </a:xfrm>
            <a:custGeom>
              <a:avLst/>
              <a:gdLst/>
              <a:ahLst/>
              <a:cxnLst/>
              <a:rect l="l" t="t" r="r" b="b"/>
              <a:pathLst>
                <a:path w="362" h="1916" extrusionOk="0">
                  <a:moveTo>
                    <a:pt x="181" y="1"/>
                  </a:moveTo>
                  <a:cubicBezTo>
                    <a:pt x="82" y="1"/>
                    <a:pt x="1" y="82"/>
                    <a:pt x="1" y="182"/>
                  </a:cubicBezTo>
                  <a:lnTo>
                    <a:pt x="1" y="1735"/>
                  </a:lnTo>
                  <a:cubicBezTo>
                    <a:pt x="1" y="1833"/>
                    <a:pt x="82" y="1915"/>
                    <a:pt x="181" y="1915"/>
                  </a:cubicBezTo>
                  <a:cubicBezTo>
                    <a:pt x="281" y="1915"/>
                    <a:pt x="362" y="1833"/>
                    <a:pt x="362" y="1735"/>
                  </a:cubicBezTo>
                  <a:lnTo>
                    <a:pt x="362" y="182"/>
                  </a:lnTo>
                  <a:cubicBezTo>
                    <a:pt x="362" y="80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4"/>
            <p:cNvSpPr/>
            <p:nvPr/>
          </p:nvSpPr>
          <p:spPr>
            <a:xfrm>
              <a:off x="5839582" y="3072043"/>
              <a:ext cx="72190" cy="13639"/>
            </a:xfrm>
            <a:custGeom>
              <a:avLst/>
              <a:gdLst/>
              <a:ahLst/>
              <a:cxnLst/>
              <a:rect l="l" t="t" r="r" b="b"/>
              <a:pathLst>
                <a:path w="1916" h="362" extrusionOk="0">
                  <a:moveTo>
                    <a:pt x="182" y="1"/>
                  </a:moveTo>
                  <a:cubicBezTo>
                    <a:pt x="82" y="1"/>
                    <a:pt x="1" y="83"/>
                    <a:pt x="1" y="181"/>
                  </a:cubicBezTo>
                  <a:cubicBezTo>
                    <a:pt x="1" y="281"/>
                    <a:pt x="82" y="362"/>
                    <a:pt x="182" y="362"/>
                  </a:cubicBezTo>
                  <a:lnTo>
                    <a:pt x="1735" y="362"/>
                  </a:lnTo>
                  <a:cubicBezTo>
                    <a:pt x="1834" y="362"/>
                    <a:pt x="1915" y="281"/>
                    <a:pt x="1915" y="181"/>
                  </a:cubicBezTo>
                  <a:cubicBezTo>
                    <a:pt x="1915" y="83"/>
                    <a:pt x="1834" y="1"/>
                    <a:pt x="1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4"/>
            <p:cNvSpPr/>
            <p:nvPr/>
          </p:nvSpPr>
          <p:spPr>
            <a:xfrm>
              <a:off x="5617696" y="3072043"/>
              <a:ext cx="72190" cy="13639"/>
            </a:xfrm>
            <a:custGeom>
              <a:avLst/>
              <a:gdLst/>
              <a:ahLst/>
              <a:cxnLst/>
              <a:rect l="l" t="t" r="r" b="b"/>
              <a:pathLst>
                <a:path w="1916" h="362" extrusionOk="0">
                  <a:moveTo>
                    <a:pt x="181" y="1"/>
                  </a:moveTo>
                  <a:cubicBezTo>
                    <a:pt x="82" y="1"/>
                    <a:pt x="1" y="83"/>
                    <a:pt x="1" y="181"/>
                  </a:cubicBezTo>
                  <a:cubicBezTo>
                    <a:pt x="1" y="281"/>
                    <a:pt x="82" y="362"/>
                    <a:pt x="181" y="362"/>
                  </a:cubicBezTo>
                  <a:lnTo>
                    <a:pt x="1734" y="362"/>
                  </a:lnTo>
                  <a:cubicBezTo>
                    <a:pt x="1834" y="362"/>
                    <a:pt x="1915" y="281"/>
                    <a:pt x="1915" y="181"/>
                  </a:cubicBezTo>
                  <a:cubicBezTo>
                    <a:pt x="1915" y="83"/>
                    <a:pt x="1834" y="1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4"/>
            <p:cNvSpPr/>
            <p:nvPr/>
          </p:nvSpPr>
          <p:spPr>
            <a:xfrm>
              <a:off x="5686835" y="2950568"/>
              <a:ext cx="44912" cy="64353"/>
            </a:xfrm>
            <a:custGeom>
              <a:avLst/>
              <a:gdLst/>
              <a:ahLst/>
              <a:cxnLst/>
              <a:rect l="l" t="t" r="r" b="b"/>
              <a:pathLst>
                <a:path w="1192" h="1708" extrusionOk="0">
                  <a:moveTo>
                    <a:pt x="207" y="1"/>
                  </a:moveTo>
                  <a:cubicBezTo>
                    <a:pt x="177" y="1"/>
                    <a:pt x="146" y="8"/>
                    <a:pt x="118" y="24"/>
                  </a:cubicBezTo>
                  <a:cubicBezTo>
                    <a:pt x="31" y="75"/>
                    <a:pt x="1" y="188"/>
                    <a:pt x="51" y="273"/>
                  </a:cubicBezTo>
                  <a:lnTo>
                    <a:pt x="827" y="1618"/>
                  </a:lnTo>
                  <a:cubicBezTo>
                    <a:pt x="862" y="1676"/>
                    <a:pt x="921" y="1708"/>
                    <a:pt x="985" y="1708"/>
                  </a:cubicBezTo>
                  <a:cubicBezTo>
                    <a:pt x="1015" y="1708"/>
                    <a:pt x="1047" y="1700"/>
                    <a:pt x="1076" y="1685"/>
                  </a:cubicBezTo>
                  <a:cubicBezTo>
                    <a:pt x="1162" y="1634"/>
                    <a:pt x="1191" y="1524"/>
                    <a:pt x="1142" y="1437"/>
                  </a:cubicBezTo>
                  <a:lnTo>
                    <a:pt x="365" y="92"/>
                  </a:lnTo>
                  <a:cubicBezTo>
                    <a:pt x="331" y="33"/>
                    <a:pt x="270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4"/>
            <p:cNvSpPr/>
            <p:nvPr/>
          </p:nvSpPr>
          <p:spPr>
            <a:xfrm>
              <a:off x="5797797" y="3142840"/>
              <a:ext cx="44836" cy="64353"/>
            </a:xfrm>
            <a:custGeom>
              <a:avLst/>
              <a:gdLst/>
              <a:ahLst/>
              <a:cxnLst/>
              <a:rect l="l" t="t" r="r" b="b"/>
              <a:pathLst>
                <a:path w="1190" h="1708" extrusionOk="0">
                  <a:moveTo>
                    <a:pt x="207" y="1"/>
                  </a:moveTo>
                  <a:cubicBezTo>
                    <a:pt x="176" y="1"/>
                    <a:pt x="145" y="8"/>
                    <a:pt x="116" y="25"/>
                  </a:cubicBezTo>
                  <a:cubicBezTo>
                    <a:pt x="31" y="75"/>
                    <a:pt x="0" y="185"/>
                    <a:pt x="49" y="272"/>
                  </a:cubicBezTo>
                  <a:lnTo>
                    <a:pt x="827" y="1617"/>
                  </a:lnTo>
                  <a:cubicBezTo>
                    <a:pt x="860" y="1675"/>
                    <a:pt x="921" y="1708"/>
                    <a:pt x="983" y="1708"/>
                  </a:cubicBezTo>
                  <a:cubicBezTo>
                    <a:pt x="1015" y="1708"/>
                    <a:pt x="1045" y="1701"/>
                    <a:pt x="1074" y="1683"/>
                  </a:cubicBezTo>
                  <a:cubicBezTo>
                    <a:pt x="1160" y="1633"/>
                    <a:pt x="1189" y="1523"/>
                    <a:pt x="1140" y="1436"/>
                  </a:cubicBezTo>
                  <a:lnTo>
                    <a:pt x="364" y="91"/>
                  </a:lnTo>
                  <a:cubicBezTo>
                    <a:pt x="330" y="33"/>
                    <a:pt x="270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4"/>
            <p:cNvSpPr/>
            <p:nvPr/>
          </p:nvSpPr>
          <p:spPr>
            <a:xfrm>
              <a:off x="5827675" y="3001924"/>
              <a:ext cx="66275" cy="42952"/>
            </a:xfrm>
            <a:custGeom>
              <a:avLst/>
              <a:gdLst/>
              <a:ahLst/>
              <a:cxnLst/>
              <a:rect l="l" t="t" r="r" b="b"/>
              <a:pathLst>
                <a:path w="1759" h="1140" extrusionOk="0">
                  <a:moveTo>
                    <a:pt x="1553" y="1"/>
                  </a:moveTo>
                  <a:cubicBezTo>
                    <a:pt x="1522" y="1"/>
                    <a:pt x="1491" y="9"/>
                    <a:pt x="1463" y="25"/>
                  </a:cubicBezTo>
                  <a:lnTo>
                    <a:pt x="116" y="803"/>
                  </a:lnTo>
                  <a:cubicBezTo>
                    <a:pt x="29" y="853"/>
                    <a:pt x="1" y="963"/>
                    <a:pt x="50" y="1050"/>
                  </a:cubicBezTo>
                  <a:cubicBezTo>
                    <a:pt x="84" y="1108"/>
                    <a:pt x="144" y="1139"/>
                    <a:pt x="207" y="1139"/>
                  </a:cubicBezTo>
                  <a:cubicBezTo>
                    <a:pt x="237" y="1139"/>
                    <a:pt x="268" y="1132"/>
                    <a:pt x="297" y="1116"/>
                  </a:cubicBezTo>
                  <a:lnTo>
                    <a:pt x="1643" y="339"/>
                  </a:lnTo>
                  <a:cubicBezTo>
                    <a:pt x="1730" y="288"/>
                    <a:pt x="1759" y="178"/>
                    <a:pt x="1710" y="92"/>
                  </a:cubicBezTo>
                  <a:cubicBezTo>
                    <a:pt x="1676" y="34"/>
                    <a:pt x="1615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4"/>
            <p:cNvSpPr/>
            <p:nvPr/>
          </p:nvSpPr>
          <p:spPr>
            <a:xfrm>
              <a:off x="5635518" y="3112923"/>
              <a:ext cx="66275" cy="42915"/>
            </a:xfrm>
            <a:custGeom>
              <a:avLst/>
              <a:gdLst/>
              <a:ahLst/>
              <a:cxnLst/>
              <a:rect l="l" t="t" r="r" b="b"/>
              <a:pathLst>
                <a:path w="1759" h="1139" extrusionOk="0">
                  <a:moveTo>
                    <a:pt x="1552" y="0"/>
                  </a:moveTo>
                  <a:cubicBezTo>
                    <a:pt x="1522" y="0"/>
                    <a:pt x="1491" y="8"/>
                    <a:pt x="1462" y="24"/>
                  </a:cubicBezTo>
                  <a:lnTo>
                    <a:pt x="116" y="800"/>
                  </a:lnTo>
                  <a:cubicBezTo>
                    <a:pt x="29" y="850"/>
                    <a:pt x="0" y="960"/>
                    <a:pt x="49" y="1047"/>
                  </a:cubicBezTo>
                  <a:cubicBezTo>
                    <a:pt x="84" y="1105"/>
                    <a:pt x="143" y="1138"/>
                    <a:pt x="207" y="1138"/>
                  </a:cubicBezTo>
                  <a:cubicBezTo>
                    <a:pt x="209" y="1138"/>
                    <a:pt x="211" y="1138"/>
                    <a:pt x="213" y="1138"/>
                  </a:cubicBezTo>
                  <a:cubicBezTo>
                    <a:pt x="241" y="1138"/>
                    <a:pt x="269" y="1130"/>
                    <a:pt x="296" y="1115"/>
                  </a:cubicBezTo>
                  <a:lnTo>
                    <a:pt x="1643" y="338"/>
                  </a:lnTo>
                  <a:cubicBezTo>
                    <a:pt x="1730" y="287"/>
                    <a:pt x="1759" y="177"/>
                    <a:pt x="1709" y="90"/>
                  </a:cubicBezTo>
                  <a:cubicBezTo>
                    <a:pt x="1675" y="32"/>
                    <a:pt x="1615" y="0"/>
                    <a:pt x="1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4"/>
            <p:cNvSpPr/>
            <p:nvPr/>
          </p:nvSpPr>
          <p:spPr>
            <a:xfrm>
              <a:off x="5635518" y="3001886"/>
              <a:ext cx="66312" cy="42915"/>
            </a:xfrm>
            <a:custGeom>
              <a:avLst/>
              <a:gdLst/>
              <a:ahLst/>
              <a:cxnLst/>
              <a:rect l="l" t="t" r="r" b="b"/>
              <a:pathLst>
                <a:path w="1760" h="1139" extrusionOk="0">
                  <a:moveTo>
                    <a:pt x="206" y="0"/>
                  </a:moveTo>
                  <a:cubicBezTo>
                    <a:pt x="144" y="0"/>
                    <a:pt x="83" y="33"/>
                    <a:pt x="49" y="91"/>
                  </a:cubicBezTo>
                  <a:cubicBezTo>
                    <a:pt x="0" y="179"/>
                    <a:pt x="29" y="291"/>
                    <a:pt x="116" y="338"/>
                  </a:cubicBezTo>
                  <a:lnTo>
                    <a:pt x="1462" y="1116"/>
                  </a:lnTo>
                  <a:cubicBezTo>
                    <a:pt x="1491" y="1132"/>
                    <a:pt x="1522" y="1139"/>
                    <a:pt x="1552" y="1139"/>
                  </a:cubicBezTo>
                  <a:cubicBezTo>
                    <a:pt x="1615" y="1139"/>
                    <a:pt x="1675" y="1107"/>
                    <a:pt x="1709" y="1049"/>
                  </a:cubicBezTo>
                  <a:cubicBezTo>
                    <a:pt x="1760" y="963"/>
                    <a:pt x="1730" y="851"/>
                    <a:pt x="1643" y="801"/>
                  </a:cubicBezTo>
                  <a:lnTo>
                    <a:pt x="296" y="25"/>
                  </a:lnTo>
                  <a:cubicBezTo>
                    <a:pt x="268" y="8"/>
                    <a:pt x="237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4"/>
            <p:cNvSpPr/>
            <p:nvPr/>
          </p:nvSpPr>
          <p:spPr>
            <a:xfrm>
              <a:off x="5827675" y="3112923"/>
              <a:ext cx="66350" cy="42952"/>
            </a:xfrm>
            <a:custGeom>
              <a:avLst/>
              <a:gdLst/>
              <a:ahLst/>
              <a:cxnLst/>
              <a:rect l="l" t="t" r="r" b="b"/>
              <a:pathLst>
                <a:path w="1761" h="1140" extrusionOk="0">
                  <a:moveTo>
                    <a:pt x="209" y="1"/>
                  </a:moveTo>
                  <a:cubicBezTo>
                    <a:pt x="146" y="1"/>
                    <a:pt x="85" y="34"/>
                    <a:pt x="51" y="92"/>
                  </a:cubicBezTo>
                  <a:cubicBezTo>
                    <a:pt x="1" y="179"/>
                    <a:pt x="32" y="288"/>
                    <a:pt x="119" y="339"/>
                  </a:cubicBezTo>
                  <a:lnTo>
                    <a:pt x="1464" y="1116"/>
                  </a:lnTo>
                  <a:cubicBezTo>
                    <a:pt x="1493" y="1132"/>
                    <a:pt x="1523" y="1139"/>
                    <a:pt x="1554" y="1139"/>
                  </a:cubicBezTo>
                  <a:cubicBezTo>
                    <a:pt x="1617" y="1139"/>
                    <a:pt x="1677" y="1106"/>
                    <a:pt x="1711" y="1050"/>
                  </a:cubicBezTo>
                  <a:cubicBezTo>
                    <a:pt x="1760" y="963"/>
                    <a:pt x="1730" y="850"/>
                    <a:pt x="1645" y="801"/>
                  </a:cubicBezTo>
                  <a:lnTo>
                    <a:pt x="300" y="25"/>
                  </a:lnTo>
                  <a:cubicBezTo>
                    <a:pt x="271" y="9"/>
                    <a:pt x="240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4"/>
            <p:cNvSpPr/>
            <p:nvPr/>
          </p:nvSpPr>
          <p:spPr>
            <a:xfrm>
              <a:off x="5797797" y="2950568"/>
              <a:ext cx="44874" cy="64353"/>
            </a:xfrm>
            <a:custGeom>
              <a:avLst/>
              <a:gdLst/>
              <a:ahLst/>
              <a:cxnLst/>
              <a:rect l="l" t="t" r="r" b="b"/>
              <a:pathLst>
                <a:path w="1191" h="1708" extrusionOk="0">
                  <a:moveTo>
                    <a:pt x="985" y="0"/>
                  </a:moveTo>
                  <a:cubicBezTo>
                    <a:pt x="922" y="0"/>
                    <a:pt x="861" y="34"/>
                    <a:pt x="827" y="92"/>
                  </a:cubicBezTo>
                  <a:lnTo>
                    <a:pt x="49" y="1437"/>
                  </a:lnTo>
                  <a:cubicBezTo>
                    <a:pt x="0" y="1524"/>
                    <a:pt x="31" y="1634"/>
                    <a:pt x="117" y="1685"/>
                  </a:cubicBezTo>
                  <a:cubicBezTo>
                    <a:pt x="146" y="1700"/>
                    <a:pt x="177" y="1708"/>
                    <a:pt x="207" y="1708"/>
                  </a:cubicBezTo>
                  <a:cubicBezTo>
                    <a:pt x="270" y="1708"/>
                    <a:pt x="330" y="1676"/>
                    <a:pt x="364" y="1618"/>
                  </a:cubicBezTo>
                  <a:lnTo>
                    <a:pt x="1140" y="273"/>
                  </a:lnTo>
                  <a:cubicBezTo>
                    <a:pt x="1191" y="186"/>
                    <a:pt x="1160" y="75"/>
                    <a:pt x="1074" y="24"/>
                  </a:cubicBezTo>
                  <a:cubicBezTo>
                    <a:pt x="1046" y="8"/>
                    <a:pt x="1015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4"/>
            <p:cNvSpPr/>
            <p:nvPr/>
          </p:nvSpPr>
          <p:spPr>
            <a:xfrm>
              <a:off x="5686835" y="3142840"/>
              <a:ext cx="44912" cy="64353"/>
            </a:xfrm>
            <a:custGeom>
              <a:avLst/>
              <a:gdLst/>
              <a:ahLst/>
              <a:cxnLst/>
              <a:rect l="l" t="t" r="r" b="b"/>
              <a:pathLst>
                <a:path w="1192" h="1708" extrusionOk="0">
                  <a:moveTo>
                    <a:pt x="985" y="0"/>
                  </a:moveTo>
                  <a:cubicBezTo>
                    <a:pt x="922" y="0"/>
                    <a:pt x="861" y="33"/>
                    <a:pt x="827" y="91"/>
                  </a:cubicBezTo>
                  <a:lnTo>
                    <a:pt x="51" y="1436"/>
                  </a:lnTo>
                  <a:cubicBezTo>
                    <a:pt x="1" y="1523"/>
                    <a:pt x="31" y="1633"/>
                    <a:pt x="118" y="1683"/>
                  </a:cubicBezTo>
                  <a:cubicBezTo>
                    <a:pt x="147" y="1701"/>
                    <a:pt x="177" y="1708"/>
                    <a:pt x="209" y="1708"/>
                  </a:cubicBezTo>
                  <a:cubicBezTo>
                    <a:pt x="271" y="1708"/>
                    <a:pt x="331" y="1675"/>
                    <a:pt x="365" y="1617"/>
                  </a:cubicBezTo>
                  <a:lnTo>
                    <a:pt x="1142" y="272"/>
                  </a:lnTo>
                  <a:cubicBezTo>
                    <a:pt x="1191" y="185"/>
                    <a:pt x="1159" y="75"/>
                    <a:pt x="1076" y="25"/>
                  </a:cubicBezTo>
                  <a:cubicBezTo>
                    <a:pt x="1047" y="8"/>
                    <a:pt x="1016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4"/>
            <p:cNvSpPr/>
            <p:nvPr/>
          </p:nvSpPr>
          <p:spPr>
            <a:xfrm>
              <a:off x="5713888" y="2910366"/>
              <a:ext cx="23624" cy="45213"/>
            </a:xfrm>
            <a:custGeom>
              <a:avLst/>
              <a:gdLst/>
              <a:ahLst/>
              <a:cxnLst/>
              <a:rect l="l" t="t" r="r" b="b"/>
              <a:pathLst>
                <a:path w="627" h="1200" extrusionOk="0">
                  <a:moveTo>
                    <a:pt x="202" y="0"/>
                  </a:moveTo>
                  <a:cubicBezTo>
                    <a:pt x="187" y="0"/>
                    <a:pt x="171" y="2"/>
                    <a:pt x="155" y="6"/>
                  </a:cubicBezTo>
                  <a:cubicBezTo>
                    <a:pt x="59" y="31"/>
                    <a:pt x="1" y="131"/>
                    <a:pt x="27" y="229"/>
                  </a:cubicBezTo>
                  <a:lnTo>
                    <a:pt x="251" y="1067"/>
                  </a:lnTo>
                  <a:cubicBezTo>
                    <a:pt x="272" y="1148"/>
                    <a:pt x="345" y="1200"/>
                    <a:pt x="426" y="1200"/>
                  </a:cubicBezTo>
                  <a:cubicBezTo>
                    <a:pt x="441" y="1200"/>
                    <a:pt x="456" y="1198"/>
                    <a:pt x="473" y="1195"/>
                  </a:cubicBezTo>
                  <a:cubicBezTo>
                    <a:pt x="569" y="1169"/>
                    <a:pt x="626" y="1070"/>
                    <a:pt x="600" y="973"/>
                  </a:cubicBezTo>
                  <a:lnTo>
                    <a:pt x="376" y="135"/>
                  </a:lnTo>
                  <a:cubicBezTo>
                    <a:pt x="356" y="54"/>
                    <a:pt x="282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4"/>
            <p:cNvSpPr/>
            <p:nvPr/>
          </p:nvSpPr>
          <p:spPr>
            <a:xfrm>
              <a:off x="5792032" y="3202220"/>
              <a:ext cx="23586" cy="45288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00" y="1"/>
                  </a:moveTo>
                  <a:cubicBezTo>
                    <a:pt x="185" y="1"/>
                    <a:pt x="170" y="2"/>
                    <a:pt x="155" y="6"/>
                  </a:cubicBezTo>
                  <a:cubicBezTo>
                    <a:pt x="58" y="32"/>
                    <a:pt x="0" y="132"/>
                    <a:pt x="26" y="229"/>
                  </a:cubicBezTo>
                  <a:lnTo>
                    <a:pt x="250" y="1067"/>
                  </a:lnTo>
                  <a:cubicBezTo>
                    <a:pt x="272" y="1148"/>
                    <a:pt x="344" y="1201"/>
                    <a:pt x="425" y="1201"/>
                  </a:cubicBezTo>
                  <a:cubicBezTo>
                    <a:pt x="441" y="1201"/>
                    <a:pt x="455" y="1198"/>
                    <a:pt x="473" y="1195"/>
                  </a:cubicBezTo>
                  <a:cubicBezTo>
                    <a:pt x="568" y="1169"/>
                    <a:pt x="626" y="1071"/>
                    <a:pt x="600" y="973"/>
                  </a:cubicBezTo>
                  <a:lnTo>
                    <a:pt x="376" y="135"/>
                  </a:lnTo>
                  <a:cubicBezTo>
                    <a:pt x="355" y="54"/>
                    <a:pt x="281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4"/>
            <p:cNvSpPr/>
            <p:nvPr/>
          </p:nvSpPr>
          <p:spPr>
            <a:xfrm>
              <a:off x="5887282" y="3028750"/>
              <a:ext cx="46758" cy="22117"/>
            </a:xfrm>
            <a:custGeom>
              <a:avLst/>
              <a:gdLst/>
              <a:ahLst/>
              <a:cxnLst/>
              <a:rect l="l" t="t" r="r" b="b"/>
              <a:pathLst>
                <a:path w="1241" h="587" extrusionOk="0">
                  <a:moveTo>
                    <a:pt x="1040" y="1"/>
                  </a:moveTo>
                  <a:cubicBezTo>
                    <a:pt x="1025" y="1"/>
                    <a:pt x="1009" y="3"/>
                    <a:pt x="993" y="7"/>
                  </a:cubicBezTo>
                  <a:lnTo>
                    <a:pt x="155" y="231"/>
                  </a:lnTo>
                  <a:cubicBezTo>
                    <a:pt x="58" y="257"/>
                    <a:pt x="1" y="355"/>
                    <a:pt x="27" y="453"/>
                  </a:cubicBezTo>
                  <a:cubicBezTo>
                    <a:pt x="48" y="534"/>
                    <a:pt x="121" y="586"/>
                    <a:pt x="201" y="586"/>
                  </a:cubicBezTo>
                  <a:cubicBezTo>
                    <a:pt x="217" y="586"/>
                    <a:pt x="232" y="585"/>
                    <a:pt x="249" y="582"/>
                  </a:cubicBezTo>
                  <a:lnTo>
                    <a:pt x="1087" y="358"/>
                  </a:lnTo>
                  <a:cubicBezTo>
                    <a:pt x="1183" y="332"/>
                    <a:pt x="1240" y="232"/>
                    <a:pt x="1214" y="135"/>
                  </a:cubicBezTo>
                  <a:cubicBezTo>
                    <a:pt x="1194" y="54"/>
                    <a:pt x="1120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4"/>
            <p:cNvSpPr/>
            <p:nvPr/>
          </p:nvSpPr>
          <p:spPr>
            <a:xfrm>
              <a:off x="5595428" y="3106970"/>
              <a:ext cx="46758" cy="22117"/>
            </a:xfrm>
            <a:custGeom>
              <a:avLst/>
              <a:gdLst/>
              <a:ahLst/>
              <a:cxnLst/>
              <a:rect l="l" t="t" r="r" b="b"/>
              <a:pathLst>
                <a:path w="1241" h="587" extrusionOk="0">
                  <a:moveTo>
                    <a:pt x="1038" y="0"/>
                  </a:moveTo>
                  <a:cubicBezTo>
                    <a:pt x="1022" y="0"/>
                    <a:pt x="1007" y="2"/>
                    <a:pt x="992" y="6"/>
                  </a:cubicBezTo>
                  <a:lnTo>
                    <a:pt x="154" y="230"/>
                  </a:lnTo>
                  <a:cubicBezTo>
                    <a:pt x="58" y="256"/>
                    <a:pt x="1" y="355"/>
                    <a:pt x="27" y="452"/>
                  </a:cubicBezTo>
                  <a:cubicBezTo>
                    <a:pt x="48" y="533"/>
                    <a:pt x="121" y="587"/>
                    <a:pt x="202" y="587"/>
                  </a:cubicBezTo>
                  <a:cubicBezTo>
                    <a:pt x="217" y="587"/>
                    <a:pt x="232" y="584"/>
                    <a:pt x="248" y="581"/>
                  </a:cubicBezTo>
                  <a:lnTo>
                    <a:pt x="1086" y="357"/>
                  </a:lnTo>
                  <a:cubicBezTo>
                    <a:pt x="1184" y="329"/>
                    <a:pt x="1240" y="230"/>
                    <a:pt x="1214" y="134"/>
                  </a:cubicBezTo>
                  <a:cubicBezTo>
                    <a:pt x="1194" y="54"/>
                    <a:pt x="1119" y="0"/>
                    <a:pt x="1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4"/>
            <p:cNvSpPr/>
            <p:nvPr/>
          </p:nvSpPr>
          <p:spPr>
            <a:xfrm>
              <a:off x="5638946" y="2953696"/>
              <a:ext cx="38092" cy="36736"/>
            </a:xfrm>
            <a:custGeom>
              <a:avLst/>
              <a:gdLst/>
              <a:ahLst/>
              <a:cxnLst/>
              <a:rect l="l" t="t" r="r" b="b"/>
              <a:pathLst>
                <a:path w="1011" h="975" extrusionOk="0">
                  <a:moveTo>
                    <a:pt x="198" y="1"/>
                  </a:moveTo>
                  <a:cubicBezTo>
                    <a:pt x="151" y="1"/>
                    <a:pt x="106" y="19"/>
                    <a:pt x="71" y="54"/>
                  </a:cubicBezTo>
                  <a:cubicBezTo>
                    <a:pt x="0" y="125"/>
                    <a:pt x="0" y="238"/>
                    <a:pt x="71" y="308"/>
                  </a:cubicBezTo>
                  <a:lnTo>
                    <a:pt x="682" y="922"/>
                  </a:lnTo>
                  <a:cubicBezTo>
                    <a:pt x="718" y="959"/>
                    <a:pt x="764" y="974"/>
                    <a:pt x="811" y="974"/>
                  </a:cubicBezTo>
                  <a:cubicBezTo>
                    <a:pt x="858" y="974"/>
                    <a:pt x="903" y="957"/>
                    <a:pt x="939" y="922"/>
                  </a:cubicBezTo>
                  <a:cubicBezTo>
                    <a:pt x="1010" y="852"/>
                    <a:pt x="1010" y="739"/>
                    <a:pt x="939" y="668"/>
                  </a:cubicBezTo>
                  <a:lnTo>
                    <a:pt x="325" y="54"/>
                  </a:lnTo>
                  <a:cubicBezTo>
                    <a:pt x="290" y="19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4"/>
            <p:cNvSpPr/>
            <p:nvPr/>
          </p:nvSpPr>
          <p:spPr>
            <a:xfrm>
              <a:off x="5852543" y="3167330"/>
              <a:ext cx="38167" cy="36736"/>
            </a:xfrm>
            <a:custGeom>
              <a:avLst/>
              <a:gdLst/>
              <a:ahLst/>
              <a:cxnLst/>
              <a:rect l="l" t="t" r="r" b="b"/>
              <a:pathLst>
                <a:path w="1013" h="975" extrusionOk="0">
                  <a:moveTo>
                    <a:pt x="198" y="1"/>
                  </a:moveTo>
                  <a:cubicBezTo>
                    <a:pt x="152" y="1"/>
                    <a:pt x="106" y="18"/>
                    <a:pt x="70" y="54"/>
                  </a:cubicBezTo>
                  <a:cubicBezTo>
                    <a:pt x="1" y="123"/>
                    <a:pt x="1" y="237"/>
                    <a:pt x="70" y="308"/>
                  </a:cubicBezTo>
                  <a:lnTo>
                    <a:pt x="684" y="922"/>
                  </a:lnTo>
                  <a:cubicBezTo>
                    <a:pt x="720" y="958"/>
                    <a:pt x="767" y="974"/>
                    <a:pt x="813" y="974"/>
                  </a:cubicBezTo>
                  <a:cubicBezTo>
                    <a:pt x="861" y="974"/>
                    <a:pt x="905" y="957"/>
                    <a:pt x="941" y="922"/>
                  </a:cubicBezTo>
                  <a:cubicBezTo>
                    <a:pt x="1012" y="851"/>
                    <a:pt x="1012" y="737"/>
                    <a:pt x="941" y="668"/>
                  </a:cubicBezTo>
                  <a:lnTo>
                    <a:pt x="326" y="54"/>
                  </a:lnTo>
                  <a:cubicBezTo>
                    <a:pt x="291" y="18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4"/>
            <p:cNvSpPr/>
            <p:nvPr/>
          </p:nvSpPr>
          <p:spPr>
            <a:xfrm>
              <a:off x="5852543" y="2953696"/>
              <a:ext cx="38167" cy="36736"/>
            </a:xfrm>
            <a:custGeom>
              <a:avLst/>
              <a:gdLst/>
              <a:ahLst/>
              <a:cxnLst/>
              <a:rect l="l" t="t" r="r" b="b"/>
              <a:pathLst>
                <a:path w="1013" h="975" extrusionOk="0">
                  <a:moveTo>
                    <a:pt x="814" y="1"/>
                  </a:moveTo>
                  <a:cubicBezTo>
                    <a:pt x="768" y="1"/>
                    <a:pt x="722" y="19"/>
                    <a:pt x="687" y="54"/>
                  </a:cubicBezTo>
                  <a:lnTo>
                    <a:pt x="73" y="668"/>
                  </a:lnTo>
                  <a:cubicBezTo>
                    <a:pt x="1" y="739"/>
                    <a:pt x="1" y="852"/>
                    <a:pt x="70" y="922"/>
                  </a:cubicBezTo>
                  <a:cubicBezTo>
                    <a:pt x="106" y="959"/>
                    <a:pt x="153" y="974"/>
                    <a:pt x="199" y="974"/>
                  </a:cubicBezTo>
                  <a:cubicBezTo>
                    <a:pt x="246" y="974"/>
                    <a:pt x="291" y="957"/>
                    <a:pt x="327" y="922"/>
                  </a:cubicBezTo>
                  <a:lnTo>
                    <a:pt x="941" y="308"/>
                  </a:lnTo>
                  <a:cubicBezTo>
                    <a:pt x="1012" y="238"/>
                    <a:pt x="1012" y="125"/>
                    <a:pt x="941" y="54"/>
                  </a:cubicBezTo>
                  <a:cubicBezTo>
                    <a:pt x="906" y="19"/>
                    <a:pt x="860" y="1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4"/>
            <p:cNvSpPr/>
            <p:nvPr/>
          </p:nvSpPr>
          <p:spPr>
            <a:xfrm>
              <a:off x="5638946" y="3167330"/>
              <a:ext cx="38092" cy="36736"/>
            </a:xfrm>
            <a:custGeom>
              <a:avLst/>
              <a:gdLst/>
              <a:ahLst/>
              <a:cxnLst/>
              <a:rect l="l" t="t" r="r" b="b"/>
              <a:pathLst>
                <a:path w="1011" h="975" extrusionOk="0">
                  <a:moveTo>
                    <a:pt x="811" y="1"/>
                  </a:moveTo>
                  <a:cubicBezTo>
                    <a:pt x="765" y="1"/>
                    <a:pt x="719" y="18"/>
                    <a:pt x="684" y="54"/>
                  </a:cubicBezTo>
                  <a:lnTo>
                    <a:pt x="69" y="668"/>
                  </a:lnTo>
                  <a:cubicBezTo>
                    <a:pt x="0" y="737"/>
                    <a:pt x="0" y="851"/>
                    <a:pt x="69" y="922"/>
                  </a:cubicBezTo>
                  <a:cubicBezTo>
                    <a:pt x="106" y="958"/>
                    <a:pt x="152" y="974"/>
                    <a:pt x="198" y="974"/>
                  </a:cubicBezTo>
                  <a:cubicBezTo>
                    <a:pt x="246" y="974"/>
                    <a:pt x="291" y="957"/>
                    <a:pt x="327" y="922"/>
                  </a:cubicBezTo>
                  <a:lnTo>
                    <a:pt x="941" y="308"/>
                  </a:lnTo>
                  <a:cubicBezTo>
                    <a:pt x="1010" y="239"/>
                    <a:pt x="1010" y="123"/>
                    <a:pt x="939" y="54"/>
                  </a:cubicBezTo>
                  <a:cubicBezTo>
                    <a:pt x="904" y="18"/>
                    <a:pt x="858" y="1"/>
                    <a:pt x="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4"/>
            <p:cNvSpPr/>
            <p:nvPr/>
          </p:nvSpPr>
          <p:spPr>
            <a:xfrm>
              <a:off x="5595504" y="3028713"/>
              <a:ext cx="46720" cy="22079"/>
            </a:xfrm>
            <a:custGeom>
              <a:avLst/>
              <a:gdLst/>
              <a:ahLst/>
              <a:cxnLst/>
              <a:rect l="l" t="t" r="r" b="b"/>
              <a:pathLst>
                <a:path w="1240" h="586" extrusionOk="0">
                  <a:moveTo>
                    <a:pt x="201" y="0"/>
                  </a:moveTo>
                  <a:cubicBezTo>
                    <a:pt x="121" y="0"/>
                    <a:pt x="49" y="53"/>
                    <a:pt x="26" y="135"/>
                  </a:cubicBezTo>
                  <a:cubicBezTo>
                    <a:pt x="0" y="232"/>
                    <a:pt x="56" y="332"/>
                    <a:pt x="155" y="356"/>
                  </a:cubicBezTo>
                  <a:lnTo>
                    <a:pt x="993" y="580"/>
                  </a:lnTo>
                  <a:cubicBezTo>
                    <a:pt x="1009" y="584"/>
                    <a:pt x="1023" y="586"/>
                    <a:pt x="1039" y="586"/>
                  </a:cubicBezTo>
                  <a:cubicBezTo>
                    <a:pt x="1118" y="586"/>
                    <a:pt x="1192" y="534"/>
                    <a:pt x="1214" y="453"/>
                  </a:cubicBezTo>
                  <a:cubicBezTo>
                    <a:pt x="1240" y="356"/>
                    <a:pt x="1183" y="258"/>
                    <a:pt x="1087" y="230"/>
                  </a:cubicBezTo>
                  <a:lnTo>
                    <a:pt x="249" y="6"/>
                  </a:lnTo>
                  <a:cubicBezTo>
                    <a:pt x="233" y="2"/>
                    <a:pt x="217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4"/>
            <p:cNvSpPr/>
            <p:nvPr/>
          </p:nvSpPr>
          <p:spPr>
            <a:xfrm>
              <a:off x="5887282" y="3106933"/>
              <a:ext cx="46758" cy="22154"/>
            </a:xfrm>
            <a:custGeom>
              <a:avLst/>
              <a:gdLst/>
              <a:ahLst/>
              <a:cxnLst/>
              <a:rect l="l" t="t" r="r" b="b"/>
              <a:pathLst>
                <a:path w="1241" h="588" extrusionOk="0">
                  <a:moveTo>
                    <a:pt x="203" y="1"/>
                  </a:moveTo>
                  <a:cubicBezTo>
                    <a:pt x="123" y="1"/>
                    <a:pt x="50" y="53"/>
                    <a:pt x="27" y="135"/>
                  </a:cubicBezTo>
                  <a:cubicBezTo>
                    <a:pt x="1" y="231"/>
                    <a:pt x="57" y="330"/>
                    <a:pt x="155" y="358"/>
                  </a:cubicBezTo>
                  <a:lnTo>
                    <a:pt x="993" y="582"/>
                  </a:lnTo>
                  <a:cubicBezTo>
                    <a:pt x="1009" y="585"/>
                    <a:pt x="1024" y="588"/>
                    <a:pt x="1040" y="588"/>
                  </a:cubicBezTo>
                  <a:cubicBezTo>
                    <a:pt x="1119" y="588"/>
                    <a:pt x="1193" y="534"/>
                    <a:pt x="1214" y="453"/>
                  </a:cubicBezTo>
                  <a:cubicBezTo>
                    <a:pt x="1240" y="356"/>
                    <a:pt x="1183" y="257"/>
                    <a:pt x="1087" y="231"/>
                  </a:cubicBezTo>
                  <a:lnTo>
                    <a:pt x="249" y="7"/>
                  </a:lnTo>
                  <a:cubicBezTo>
                    <a:pt x="234" y="3"/>
                    <a:pt x="21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4"/>
            <p:cNvSpPr/>
            <p:nvPr/>
          </p:nvSpPr>
          <p:spPr>
            <a:xfrm>
              <a:off x="5792032" y="2910291"/>
              <a:ext cx="23586" cy="45251"/>
            </a:xfrm>
            <a:custGeom>
              <a:avLst/>
              <a:gdLst/>
              <a:ahLst/>
              <a:cxnLst/>
              <a:rect l="l" t="t" r="r" b="b"/>
              <a:pathLst>
                <a:path w="626" h="1201" extrusionOk="0">
                  <a:moveTo>
                    <a:pt x="425" y="1"/>
                  </a:moveTo>
                  <a:cubicBezTo>
                    <a:pt x="345" y="1"/>
                    <a:pt x="273" y="53"/>
                    <a:pt x="250" y="134"/>
                  </a:cubicBezTo>
                  <a:lnTo>
                    <a:pt x="26" y="972"/>
                  </a:lnTo>
                  <a:cubicBezTo>
                    <a:pt x="0" y="1070"/>
                    <a:pt x="58" y="1170"/>
                    <a:pt x="153" y="1195"/>
                  </a:cubicBezTo>
                  <a:cubicBezTo>
                    <a:pt x="171" y="1199"/>
                    <a:pt x="185" y="1200"/>
                    <a:pt x="201" y="1200"/>
                  </a:cubicBezTo>
                  <a:cubicBezTo>
                    <a:pt x="280" y="1200"/>
                    <a:pt x="354" y="1148"/>
                    <a:pt x="376" y="1067"/>
                  </a:cubicBezTo>
                  <a:lnTo>
                    <a:pt x="600" y="229"/>
                  </a:lnTo>
                  <a:cubicBezTo>
                    <a:pt x="626" y="133"/>
                    <a:pt x="569" y="33"/>
                    <a:pt x="473" y="7"/>
                  </a:cubicBezTo>
                  <a:cubicBezTo>
                    <a:pt x="457" y="3"/>
                    <a:pt x="441" y="1"/>
                    <a:pt x="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4"/>
            <p:cNvSpPr/>
            <p:nvPr/>
          </p:nvSpPr>
          <p:spPr>
            <a:xfrm>
              <a:off x="5713850" y="3202220"/>
              <a:ext cx="23586" cy="45288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425" y="0"/>
                  </a:moveTo>
                  <a:cubicBezTo>
                    <a:pt x="346" y="0"/>
                    <a:pt x="272" y="52"/>
                    <a:pt x="250" y="135"/>
                  </a:cubicBezTo>
                  <a:lnTo>
                    <a:pt x="26" y="973"/>
                  </a:lnTo>
                  <a:cubicBezTo>
                    <a:pt x="0" y="1068"/>
                    <a:pt x="57" y="1168"/>
                    <a:pt x="153" y="1195"/>
                  </a:cubicBezTo>
                  <a:cubicBezTo>
                    <a:pt x="171" y="1198"/>
                    <a:pt x="185" y="1201"/>
                    <a:pt x="201" y="1201"/>
                  </a:cubicBezTo>
                  <a:cubicBezTo>
                    <a:pt x="281" y="1201"/>
                    <a:pt x="354" y="1148"/>
                    <a:pt x="376" y="1067"/>
                  </a:cubicBezTo>
                  <a:lnTo>
                    <a:pt x="600" y="229"/>
                  </a:lnTo>
                  <a:cubicBezTo>
                    <a:pt x="626" y="132"/>
                    <a:pt x="570" y="32"/>
                    <a:pt x="471" y="6"/>
                  </a:cubicBezTo>
                  <a:cubicBezTo>
                    <a:pt x="456" y="2"/>
                    <a:pt x="441" y="0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4"/>
            <p:cNvSpPr/>
            <p:nvPr/>
          </p:nvSpPr>
          <p:spPr>
            <a:xfrm>
              <a:off x="5902918" y="2988360"/>
              <a:ext cx="13639" cy="13677"/>
            </a:xfrm>
            <a:custGeom>
              <a:avLst/>
              <a:gdLst/>
              <a:ahLst/>
              <a:cxnLst/>
              <a:rect l="l" t="t" r="r" b="b"/>
              <a:pathLst>
                <a:path w="362" h="363" extrusionOk="0">
                  <a:moveTo>
                    <a:pt x="181" y="1"/>
                  </a:moveTo>
                  <a:cubicBezTo>
                    <a:pt x="80" y="1"/>
                    <a:pt x="0" y="82"/>
                    <a:pt x="0" y="182"/>
                  </a:cubicBezTo>
                  <a:cubicBezTo>
                    <a:pt x="0" y="281"/>
                    <a:pt x="80" y="362"/>
                    <a:pt x="181" y="362"/>
                  </a:cubicBezTo>
                  <a:cubicBezTo>
                    <a:pt x="281" y="362"/>
                    <a:pt x="362" y="281"/>
                    <a:pt x="362" y="182"/>
                  </a:cubicBezTo>
                  <a:cubicBezTo>
                    <a:pt x="362" y="82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4"/>
            <p:cNvSpPr/>
            <p:nvPr/>
          </p:nvSpPr>
          <p:spPr>
            <a:xfrm>
              <a:off x="5925337" y="3072043"/>
              <a:ext cx="13639" cy="13639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1"/>
                  </a:moveTo>
                  <a:cubicBezTo>
                    <a:pt x="82" y="1"/>
                    <a:pt x="1" y="82"/>
                    <a:pt x="1" y="181"/>
                  </a:cubicBezTo>
                  <a:cubicBezTo>
                    <a:pt x="1" y="281"/>
                    <a:pt x="82" y="362"/>
                    <a:pt x="181" y="362"/>
                  </a:cubicBezTo>
                  <a:cubicBezTo>
                    <a:pt x="281" y="362"/>
                    <a:pt x="362" y="281"/>
                    <a:pt x="362" y="181"/>
                  </a:cubicBezTo>
                  <a:cubicBezTo>
                    <a:pt x="362" y="82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4"/>
            <p:cNvSpPr/>
            <p:nvPr/>
          </p:nvSpPr>
          <p:spPr>
            <a:xfrm>
              <a:off x="5902918" y="3155763"/>
              <a:ext cx="13639" cy="13677"/>
            </a:xfrm>
            <a:custGeom>
              <a:avLst/>
              <a:gdLst/>
              <a:ahLst/>
              <a:cxnLst/>
              <a:rect l="l" t="t" r="r" b="b"/>
              <a:pathLst>
                <a:path w="362" h="363" extrusionOk="0">
                  <a:moveTo>
                    <a:pt x="181" y="1"/>
                  </a:moveTo>
                  <a:cubicBezTo>
                    <a:pt x="80" y="1"/>
                    <a:pt x="0" y="82"/>
                    <a:pt x="0" y="182"/>
                  </a:cubicBezTo>
                  <a:cubicBezTo>
                    <a:pt x="0" y="281"/>
                    <a:pt x="80" y="362"/>
                    <a:pt x="181" y="362"/>
                  </a:cubicBezTo>
                  <a:cubicBezTo>
                    <a:pt x="281" y="362"/>
                    <a:pt x="362" y="281"/>
                    <a:pt x="362" y="182"/>
                  </a:cubicBezTo>
                  <a:cubicBezTo>
                    <a:pt x="362" y="82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4"/>
            <p:cNvSpPr/>
            <p:nvPr/>
          </p:nvSpPr>
          <p:spPr>
            <a:xfrm>
              <a:off x="5841654" y="3217066"/>
              <a:ext cx="13677" cy="13677"/>
            </a:xfrm>
            <a:custGeom>
              <a:avLst/>
              <a:gdLst/>
              <a:ahLst/>
              <a:cxnLst/>
              <a:rect l="l" t="t" r="r" b="b"/>
              <a:pathLst>
                <a:path w="363" h="363" extrusionOk="0">
                  <a:moveTo>
                    <a:pt x="181" y="1"/>
                  </a:moveTo>
                  <a:cubicBezTo>
                    <a:pt x="80" y="1"/>
                    <a:pt x="1" y="82"/>
                    <a:pt x="1" y="181"/>
                  </a:cubicBezTo>
                  <a:cubicBezTo>
                    <a:pt x="1" y="281"/>
                    <a:pt x="80" y="362"/>
                    <a:pt x="181" y="362"/>
                  </a:cubicBezTo>
                  <a:cubicBezTo>
                    <a:pt x="281" y="362"/>
                    <a:pt x="362" y="281"/>
                    <a:pt x="362" y="181"/>
                  </a:cubicBezTo>
                  <a:cubicBezTo>
                    <a:pt x="362" y="82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4"/>
            <p:cNvSpPr/>
            <p:nvPr/>
          </p:nvSpPr>
          <p:spPr>
            <a:xfrm>
              <a:off x="5757557" y="3239409"/>
              <a:ext cx="14694" cy="13677"/>
            </a:xfrm>
            <a:custGeom>
              <a:avLst/>
              <a:gdLst/>
              <a:ahLst/>
              <a:cxnLst/>
              <a:rect l="l" t="t" r="r" b="b"/>
              <a:pathLst>
                <a:path w="390" h="363" extrusionOk="0">
                  <a:moveTo>
                    <a:pt x="194" y="1"/>
                  </a:moveTo>
                  <a:cubicBezTo>
                    <a:pt x="107" y="1"/>
                    <a:pt x="31" y="64"/>
                    <a:pt x="16" y="152"/>
                  </a:cubicBezTo>
                  <a:cubicBezTo>
                    <a:pt x="1" y="250"/>
                    <a:pt x="67" y="344"/>
                    <a:pt x="165" y="360"/>
                  </a:cubicBezTo>
                  <a:cubicBezTo>
                    <a:pt x="175" y="362"/>
                    <a:pt x="184" y="362"/>
                    <a:pt x="194" y="362"/>
                  </a:cubicBezTo>
                  <a:cubicBezTo>
                    <a:pt x="281" y="362"/>
                    <a:pt x="359" y="298"/>
                    <a:pt x="373" y="210"/>
                  </a:cubicBezTo>
                  <a:cubicBezTo>
                    <a:pt x="389" y="112"/>
                    <a:pt x="321" y="19"/>
                    <a:pt x="223" y="3"/>
                  </a:cubicBezTo>
                  <a:cubicBezTo>
                    <a:pt x="213" y="2"/>
                    <a:pt x="204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4"/>
            <p:cNvSpPr/>
            <p:nvPr/>
          </p:nvSpPr>
          <p:spPr>
            <a:xfrm>
              <a:off x="5674251" y="3217066"/>
              <a:ext cx="13677" cy="13677"/>
            </a:xfrm>
            <a:custGeom>
              <a:avLst/>
              <a:gdLst/>
              <a:ahLst/>
              <a:cxnLst/>
              <a:rect l="l" t="t" r="r" b="b"/>
              <a:pathLst>
                <a:path w="363" h="363" extrusionOk="0">
                  <a:moveTo>
                    <a:pt x="181" y="1"/>
                  </a:moveTo>
                  <a:cubicBezTo>
                    <a:pt x="80" y="1"/>
                    <a:pt x="1" y="82"/>
                    <a:pt x="1" y="181"/>
                  </a:cubicBezTo>
                  <a:cubicBezTo>
                    <a:pt x="1" y="281"/>
                    <a:pt x="80" y="362"/>
                    <a:pt x="181" y="362"/>
                  </a:cubicBezTo>
                  <a:cubicBezTo>
                    <a:pt x="281" y="362"/>
                    <a:pt x="362" y="281"/>
                    <a:pt x="362" y="181"/>
                  </a:cubicBezTo>
                  <a:cubicBezTo>
                    <a:pt x="362" y="82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4"/>
            <p:cNvSpPr/>
            <p:nvPr/>
          </p:nvSpPr>
          <p:spPr>
            <a:xfrm>
              <a:off x="5612911" y="3155763"/>
              <a:ext cx="13639" cy="13677"/>
            </a:xfrm>
            <a:custGeom>
              <a:avLst/>
              <a:gdLst/>
              <a:ahLst/>
              <a:cxnLst/>
              <a:rect l="l" t="t" r="r" b="b"/>
              <a:pathLst>
                <a:path w="362" h="363" extrusionOk="0">
                  <a:moveTo>
                    <a:pt x="181" y="1"/>
                  </a:moveTo>
                  <a:cubicBezTo>
                    <a:pt x="81" y="1"/>
                    <a:pt x="0" y="82"/>
                    <a:pt x="0" y="182"/>
                  </a:cubicBezTo>
                  <a:cubicBezTo>
                    <a:pt x="0" y="281"/>
                    <a:pt x="81" y="362"/>
                    <a:pt x="181" y="362"/>
                  </a:cubicBezTo>
                  <a:cubicBezTo>
                    <a:pt x="281" y="362"/>
                    <a:pt x="362" y="281"/>
                    <a:pt x="362" y="182"/>
                  </a:cubicBezTo>
                  <a:cubicBezTo>
                    <a:pt x="362" y="82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4"/>
            <p:cNvSpPr/>
            <p:nvPr/>
          </p:nvSpPr>
          <p:spPr>
            <a:xfrm>
              <a:off x="5590530" y="3072043"/>
              <a:ext cx="13639" cy="13639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1"/>
                  </a:moveTo>
                  <a:cubicBezTo>
                    <a:pt x="82" y="1"/>
                    <a:pt x="1" y="82"/>
                    <a:pt x="1" y="181"/>
                  </a:cubicBezTo>
                  <a:cubicBezTo>
                    <a:pt x="1" y="281"/>
                    <a:pt x="82" y="362"/>
                    <a:pt x="181" y="362"/>
                  </a:cubicBezTo>
                  <a:cubicBezTo>
                    <a:pt x="281" y="362"/>
                    <a:pt x="362" y="281"/>
                    <a:pt x="362" y="181"/>
                  </a:cubicBezTo>
                  <a:cubicBezTo>
                    <a:pt x="362" y="82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4"/>
            <p:cNvSpPr/>
            <p:nvPr/>
          </p:nvSpPr>
          <p:spPr>
            <a:xfrm>
              <a:off x="5612911" y="2988360"/>
              <a:ext cx="13639" cy="13677"/>
            </a:xfrm>
            <a:custGeom>
              <a:avLst/>
              <a:gdLst/>
              <a:ahLst/>
              <a:cxnLst/>
              <a:rect l="l" t="t" r="r" b="b"/>
              <a:pathLst>
                <a:path w="362" h="363" extrusionOk="0">
                  <a:moveTo>
                    <a:pt x="181" y="1"/>
                  </a:moveTo>
                  <a:cubicBezTo>
                    <a:pt x="81" y="1"/>
                    <a:pt x="0" y="82"/>
                    <a:pt x="0" y="182"/>
                  </a:cubicBezTo>
                  <a:cubicBezTo>
                    <a:pt x="0" y="281"/>
                    <a:pt x="81" y="362"/>
                    <a:pt x="181" y="362"/>
                  </a:cubicBezTo>
                  <a:cubicBezTo>
                    <a:pt x="281" y="362"/>
                    <a:pt x="362" y="281"/>
                    <a:pt x="362" y="182"/>
                  </a:cubicBezTo>
                  <a:cubicBezTo>
                    <a:pt x="362" y="82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4"/>
            <p:cNvSpPr/>
            <p:nvPr/>
          </p:nvSpPr>
          <p:spPr>
            <a:xfrm>
              <a:off x="5674251" y="2927133"/>
              <a:ext cx="13677" cy="13639"/>
            </a:xfrm>
            <a:custGeom>
              <a:avLst/>
              <a:gdLst/>
              <a:ahLst/>
              <a:cxnLst/>
              <a:rect l="l" t="t" r="r" b="b"/>
              <a:pathLst>
                <a:path w="363" h="362" extrusionOk="0">
                  <a:moveTo>
                    <a:pt x="181" y="1"/>
                  </a:moveTo>
                  <a:cubicBezTo>
                    <a:pt x="80" y="1"/>
                    <a:pt x="1" y="81"/>
                    <a:pt x="1" y="181"/>
                  </a:cubicBezTo>
                  <a:cubicBezTo>
                    <a:pt x="1" y="281"/>
                    <a:pt x="80" y="362"/>
                    <a:pt x="181" y="362"/>
                  </a:cubicBezTo>
                  <a:cubicBezTo>
                    <a:pt x="281" y="362"/>
                    <a:pt x="362" y="281"/>
                    <a:pt x="362" y="181"/>
                  </a:cubicBezTo>
                  <a:cubicBezTo>
                    <a:pt x="362" y="81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4"/>
            <p:cNvSpPr/>
            <p:nvPr/>
          </p:nvSpPr>
          <p:spPr>
            <a:xfrm>
              <a:off x="5757557" y="2904601"/>
              <a:ext cx="14619" cy="13677"/>
            </a:xfrm>
            <a:custGeom>
              <a:avLst/>
              <a:gdLst/>
              <a:ahLst/>
              <a:cxnLst/>
              <a:rect l="l" t="t" r="r" b="b"/>
              <a:pathLst>
                <a:path w="388" h="363" extrusionOk="0">
                  <a:moveTo>
                    <a:pt x="194" y="1"/>
                  </a:moveTo>
                  <a:cubicBezTo>
                    <a:pt x="107" y="1"/>
                    <a:pt x="31" y="64"/>
                    <a:pt x="16" y="152"/>
                  </a:cubicBezTo>
                  <a:cubicBezTo>
                    <a:pt x="1" y="250"/>
                    <a:pt x="67" y="344"/>
                    <a:pt x="165" y="360"/>
                  </a:cubicBezTo>
                  <a:cubicBezTo>
                    <a:pt x="175" y="362"/>
                    <a:pt x="184" y="362"/>
                    <a:pt x="194" y="362"/>
                  </a:cubicBezTo>
                  <a:cubicBezTo>
                    <a:pt x="281" y="362"/>
                    <a:pt x="357" y="298"/>
                    <a:pt x="372" y="210"/>
                  </a:cubicBezTo>
                  <a:cubicBezTo>
                    <a:pt x="388" y="112"/>
                    <a:pt x="321" y="19"/>
                    <a:pt x="223" y="3"/>
                  </a:cubicBezTo>
                  <a:cubicBezTo>
                    <a:pt x="213" y="2"/>
                    <a:pt x="204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4"/>
            <p:cNvSpPr/>
            <p:nvPr/>
          </p:nvSpPr>
          <p:spPr>
            <a:xfrm>
              <a:off x="5841654" y="2927133"/>
              <a:ext cx="13677" cy="13639"/>
            </a:xfrm>
            <a:custGeom>
              <a:avLst/>
              <a:gdLst/>
              <a:ahLst/>
              <a:cxnLst/>
              <a:rect l="l" t="t" r="r" b="b"/>
              <a:pathLst>
                <a:path w="363" h="362" extrusionOk="0">
                  <a:moveTo>
                    <a:pt x="181" y="1"/>
                  </a:moveTo>
                  <a:cubicBezTo>
                    <a:pt x="80" y="1"/>
                    <a:pt x="1" y="81"/>
                    <a:pt x="1" y="181"/>
                  </a:cubicBezTo>
                  <a:cubicBezTo>
                    <a:pt x="1" y="281"/>
                    <a:pt x="80" y="362"/>
                    <a:pt x="181" y="362"/>
                  </a:cubicBezTo>
                  <a:cubicBezTo>
                    <a:pt x="281" y="362"/>
                    <a:pt x="362" y="281"/>
                    <a:pt x="362" y="181"/>
                  </a:cubicBezTo>
                  <a:cubicBezTo>
                    <a:pt x="362" y="81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4"/>
            <p:cNvSpPr/>
            <p:nvPr/>
          </p:nvSpPr>
          <p:spPr>
            <a:xfrm>
              <a:off x="5757557" y="3017560"/>
              <a:ext cx="14694" cy="13639"/>
            </a:xfrm>
            <a:custGeom>
              <a:avLst/>
              <a:gdLst/>
              <a:ahLst/>
              <a:cxnLst/>
              <a:rect l="l" t="t" r="r" b="b"/>
              <a:pathLst>
                <a:path w="390" h="362" extrusionOk="0">
                  <a:moveTo>
                    <a:pt x="193" y="1"/>
                  </a:moveTo>
                  <a:cubicBezTo>
                    <a:pt x="106" y="1"/>
                    <a:pt x="31" y="64"/>
                    <a:pt x="16" y="152"/>
                  </a:cubicBezTo>
                  <a:cubicBezTo>
                    <a:pt x="1" y="250"/>
                    <a:pt x="67" y="343"/>
                    <a:pt x="165" y="359"/>
                  </a:cubicBezTo>
                  <a:cubicBezTo>
                    <a:pt x="175" y="360"/>
                    <a:pt x="185" y="361"/>
                    <a:pt x="195" y="361"/>
                  </a:cubicBezTo>
                  <a:cubicBezTo>
                    <a:pt x="283" y="361"/>
                    <a:pt x="359" y="298"/>
                    <a:pt x="373" y="210"/>
                  </a:cubicBezTo>
                  <a:cubicBezTo>
                    <a:pt x="389" y="112"/>
                    <a:pt x="323" y="19"/>
                    <a:pt x="224" y="3"/>
                  </a:cubicBezTo>
                  <a:cubicBezTo>
                    <a:pt x="214" y="2"/>
                    <a:pt x="204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7"/>
          <p:cNvSpPr txBox="1">
            <a:spLocks noGrp="1"/>
          </p:cNvSpPr>
          <p:nvPr>
            <p:ph type="title"/>
          </p:nvPr>
        </p:nvSpPr>
        <p:spPr>
          <a:xfrm rot="2715">
            <a:off x="1166675" y="1478668"/>
            <a:ext cx="759600" cy="6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01</a:t>
            </a:r>
            <a:endParaRPr sz="3900"/>
          </a:p>
        </p:txBody>
      </p:sp>
      <p:sp>
        <p:nvSpPr>
          <p:cNvPr id="519" name="Google Shape;519;p37"/>
          <p:cNvSpPr txBox="1">
            <a:spLocks noGrp="1"/>
          </p:cNvSpPr>
          <p:nvPr>
            <p:ph type="title" idx="2"/>
          </p:nvPr>
        </p:nvSpPr>
        <p:spPr>
          <a:xfrm>
            <a:off x="1926275" y="1645150"/>
            <a:ext cx="2587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Travellers Diarrhea</a:t>
            </a:r>
            <a:endParaRPr/>
          </a:p>
        </p:txBody>
      </p:sp>
      <p:sp>
        <p:nvSpPr>
          <p:cNvPr id="520" name="Google Shape;520;p37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21" name="Google Shape;521;p37"/>
          <p:cNvSpPr txBox="1">
            <a:spLocks noGrp="1"/>
          </p:cNvSpPr>
          <p:nvPr>
            <p:ph type="title" idx="3"/>
          </p:nvPr>
        </p:nvSpPr>
        <p:spPr>
          <a:xfrm rot="2331">
            <a:off x="4947000" y="1526075"/>
            <a:ext cx="8847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02</a:t>
            </a:r>
            <a:endParaRPr sz="1600"/>
          </a:p>
        </p:txBody>
      </p:sp>
      <p:sp>
        <p:nvSpPr>
          <p:cNvPr id="522" name="Google Shape;522;p37"/>
          <p:cNvSpPr txBox="1">
            <a:spLocks noGrp="1"/>
          </p:cNvSpPr>
          <p:nvPr>
            <p:ph type="title" idx="4"/>
          </p:nvPr>
        </p:nvSpPr>
        <p:spPr>
          <a:xfrm>
            <a:off x="5963050" y="171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Hepatitis A</a:t>
            </a:r>
            <a:endParaRPr/>
          </a:p>
        </p:txBody>
      </p:sp>
      <p:sp>
        <p:nvSpPr>
          <p:cNvPr id="523" name="Google Shape;523;p37"/>
          <p:cNvSpPr txBox="1">
            <a:spLocks noGrp="1"/>
          </p:cNvSpPr>
          <p:nvPr>
            <p:ph type="title" idx="6"/>
          </p:nvPr>
        </p:nvSpPr>
        <p:spPr>
          <a:xfrm rot="2524">
            <a:off x="1187875" y="2384528"/>
            <a:ext cx="8172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03</a:t>
            </a:r>
            <a:endParaRPr sz="3900"/>
          </a:p>
        </p:txBody>
      </p:sp>
      <p:sp>
        <p:nvSpPr>
          <p:cNvPr id="524" name="Google Shape;524;p37"/>
          <p:cNvSpPr txBox="1">
            <a:spLocks noGrp="1"/>
          </p:cNvSpPr>
          <p:nvPr>
            <p:ph type="title" idx="7"/>
          </p:nvPr>
        </p:nvSpPr>
        <p:spPr>
          <a:xfrm>
            <a:off x="2013775" y="25210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Typhoid</a:t>
            </a:r>
            <a:endParaRPr/>
          </a:p>
        </p:txBody>
      </p:sp>
      <p:sp>
        <p:nvSpPr>
          <p:cNvPr id="525" name="Google Shape;525;p37"/>
          <p:cNvSpPr txBox="1">
            <a:spLocks noGrp="1"/>
          </p:cNvSpPr>
          <p:nvPr>
            <p:ph type="title" idx="9"/>
          </p:nvPr>
        </p:nvSpPr>
        <p:spPr>
          <a:xfrm rot="2497">
            <a:off x="5005850" y="2384472"/>
            <a:ext cx="8259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04</a:t>
            </a:r>
            <a:endParaRPr sz="3900"/>
          </a:p>
        </p:txBody>
      </p:sp>
      <p:sp>
        <p:nvSpPr>
          <p:cNvPr id="526" name="Google Shape;526;p37"/>
          <p:cNvSpPr txBox="1">
            <a:spLocks noGrp="1"/>
          </p:cNvSpPr>
          <p:nvPr>
            <p:ph type="title" idx="13"/>
          </p:nvPr>
        </p:nvSpPr>
        <p:spPr>
          <a:xfrm>
            <a:off x="5905825" y="2556600"/>
            <a:ext cx="2587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Tetanus</a:t>
            </a:r>
            <a:endParaRPr/>
          </a:p>
        </p:txBody>
      </p:sp>
      <p:sp>
        <p:nvSpPr>
          <p:cNvPr id="527" name="Google Shape;527;p37"/>
          <p:cNvSpPr txBox="1"/>
          <p:nvPr/>
        </p:nvSpPr>
        <p:spPr>
          <a:xfrm>
            <a:off x="1187875" y="3325775"/>
            <a:ext cx="825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rPr>
              <a:t>05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8" name="Google Shape;528;p37"/>
          <p:cNvSpPr txBox="1"/>
          <p:nvPr/>
        </p:nvSpPr>
        <p:spPr>
          <a:xfrm>
            <a:off x="2054675" y="3397000"/>
            <a:ext cx="2127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Mosquito Borne Diseases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9" name="Google Shape;529;p37"/>
          <p:cNvSpPr txBox="1"/>
          <p:nvPr/>
        </p:nvSpPr>
        <p:spPr>
          <a:xfrm>
            <a:off x="5005850" y="3325775"/>
            <a:ext cx="825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rPr>
              <a:t>06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0" name="Google Shape;530;p37"/>
          <p:cNvSpPr txBox="1"/>
          <p:nvPr/>
        </p:nvSpPr>
        <p:spPr>
          <a:xfrm>
            <a:off x="5831700" y="3472025"/>
            <a:ext cx="252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Recommendations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cost?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53" name="Google Shape;753;p55"/>
          <p:cNvSpPr txBox="1">
            <a:spLocks noGrp="1"/>
          </p:cNvSpPr>
          <p:nvPr>
            <p:ph type="title" idx="2"/>
          </p:nvPr>
        </p:nvSpPr>
        <p:spPr>
          <a:xfrm>
            <a:off x="720000" y="1964244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Hepatitis A</a:t>
            </a:r>
            <a:endParaRPr/>
          </a:p>
        </p:txBody>
      </p:sp>
      <p:sp>
        <p:nvSpPr>
          <p:cNvPr id="754" name="Google Shape;754;p55"/>
          <p:cNvSpPr txBox="1">
            <a:spLocks noGrp="1"/>
          </p:cNvSpPr>
          <p:nvPr>
            <p:ph type="subTitle" idx="1"/>
          </p:nvPr>
        </p:nvSpPr>
        <p:spPr>
          <a:xfrm>
            <a:off x="720000" y="2289675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$70</a:t>
            </a:r>
            <a:endParaRPr/>
          </a:p>
        </p:txBody>
      </p:sp>
      <p:sp>
        <p:nvSpPr>
          <p:cNvPr id="755" name="Google Shape;755;p55"/>
          <p:cNvSpPr txBox="1">
            <a:spLocks noGrp="1"/>
          </p:cNvSpPr>
          <p:nvPr>
            <p:ph type="title" idx="3"/>
          </p:nvPr>
        </p:nvSpPr>
        <p:spPr>
          <a:xfrm>
            <a:off x="3419269" y="1964244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Typhim</a:t>
            </a:r>
            <a:endParaRPr/>
          </a:p>
        </p:txBody>
      </p:sp>
      <p:sp>
        <p:nvSpPr>
          <p:cNvPr id="756" name="Google Shape;756;p55"/>
          <p:cNvSpPr txBox="1">
            <a:spLocks noGrp="1"/>
          </p:cNvSpPr>
          <p:nvPr>
            <p:ph type="subTitle" idx="4"/>
          </p:nvPr>
        </p:nvSpPr>
        <p:spPr>
          <a:xfrm>
            <a:off x="3419275" y="2289675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$43</a:t>
            </a:r>
            <a:endParaRPr/>
          </a:p>
        </p:txBody>
      </p:sp>
      <p:sp>
        <p:nvSpPr>
          <p:cNvPr id="757" name="Google Shape;757;p55"/>
          <p:cNvSpPr txBox="1">
            <a:spLocks noGrp="1"/>
          </p:cNvSpPr>
          <p:nvPr>
            <p:ph type="title" idx="5"/>
          </p:nvPr>
        </p:nvSpPr>
        <p:spPr>
          <a:xfrm>
            <a:off x="2069613" y="367881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Dukoral	</a:t>
            </a:r>
            <a:endParaRPr/>
          </a:p>
        </p:txBody>
      </p:sp>
      <p:sp>
        <p:nvSpPr>
          <p:cNvPr id="758" name="Google Shape;758;p55"/>
          <p:cNvSpPr txBox="1">
            <a:spLocks noGrp="1"/>
          </p:cNvSpPr>
          <p:nvPr>
            <p:ph type="subTitle" idx="6"/>
          </p:nvPr>
        </p:nvSpPr>
        <p:spPr>
          <a:xfrm>
            <a:off x="2069637" y="4004100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$105</a:t>
            </a:r>
            <a:endParaRPr/>
          </a:p>
        </p:txBody>
      </p:sp>
      <p:sp>
        <p:nvSpPr>
          <p:cNvPr id="759" name="Google Shape;759;p55"/>
          <p:cNvSpPr txBox="1">
            <a:spLocks noGrp="1"/>
          </p:cNvSpPr>
          <p:nvPr>
            <p:ph type="title" idx="7"/>
          </p:nvPr>
        </p:nvSpPr>
        <p:spPr>
          <a:xfrm>
            <a:off x="4768882" y="367881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Azithromycin</a:t>
            </a:r>
            <a:endParaRPr/>
          </a:p>
        </p:txBody>
      </p:sp>
      <p:sp>
        <p:nvSpPr>
          <p:cNvPr id="760" name="Google Shape;760;p55"/>
          <p:cNvSpPr txBox="1">
            <a:spLocks noGrp="1"/>
          </p:cNvSpPr>
          <p:nvPr>
            <p:ph type="subTitle" idx="8"/>
          </p:nvPr>
        </p:nvSpPr>
        <p:spPr>
          <a:xfrm>
            <a:off x="4768912" y="4004100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$18</a:t>
            </a:r>
            <a:endParaRPr b="1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3"/>
              </a:solidFill>
            </a:endParaRPr>
          </a:p>
        </p:txBody>
      </p:sp>
      <p:sp>
        <p:nvSpPr>
          <p:cNvPr id="761" name="Google Shape;761;p55"/>
          <p:cNvSpPr txBox="1">
            <a:spLocks noGrp="1"/>
          </p:cNvSpPr>
          <p:nvPr>
            <p:ph type="title" idx="9"/>
          </p:nvPr>
        </p:nvSpPr>
        <p:spPr>
          <a:xfrm>
            <a:off x="6118545" y="1964244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Tetanus</a:t>
            </a:r>
            <a:endParaRPr/>
          </a:p>
        </p:txBody>
      </p:sp>
      <p:sp>
        <p:nvSpPr>
          <p:cNvPr id="762" name="Google Shape;762;p55"/>
          <p:cNvSpPr txBox="1">
            <a:spLocks noGrp="1"/>
          </p:cNvSpPr>
          <p:nvPr>
            <p:ph type="subTitle" idx="13"/>
          </p:nvPr>
        </p:nvSpPr>
        <p:spPr>
          <a:xfrm>
            <a:off x="6118550" y="2289675"/>
            <a:ext cx="23055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$57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763" name="Google Shape;763;p55"/>
          <p:cNvSpPr/>
          <p:nvPr/>
        </p:nvSpPr>
        <p:spPr>
          <a:xfrm>
            <a:off x="1506600" y="1236517"/>
            <a:ext cx="732300" cy="732300"/>
          </a:xfrm>
          <a:prstGeom prst="ellipse">
            <a:avLst/>
          </a:prstGeom>
          <a:noFill/>
          <a:ln w="19050" cap="rnd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55"/>
          <p:cNvSpPr/>
          <p:nvPr/>
        </p:nvSpPr>
        <p:spPr>
          <a:xfrm>
            <a:off x="4205875" y="1236517"/>
            <a:ext cx="732300" cy="732300"/>
          </a:xfrm>
          <a:prstGeom prst="ellipse">
            <a:avLst/>
          </a:prstGeom>
          <a:noFill/>
          <a:ln w="19050" cap="rnd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55"/>
          <p:cNvSpPr/>
          <p:nvPr/>
        </p:nvSpPr>
        <p:spPr>
          <a:xfrm>
            <a:off x="2856213" y="2986704"/>
            <a:ext cx="732300" cy="732300"/>
          </a:xfrm>
          <a:prstGeom prst="ellipse">
            <a:avLst/>
          </a:prstGeom>
          <a:noFill/>
          <a:ln w="19050" cap="rnd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55"/>
          <p:cNvSpPr/>
          <p:nvPr/>
        </p:nvSpPr>
        <p:spPr>
          <a:xfrm>
            <a:off x="5555488" y="2986704"/>
            <a:ext cx="732300" cy="732300"/>
          </a:xfrm>
          <a:prstGeom prst="ellipse">
            <a:avLst/>
          </a:prstGeom>
          <a:noFill/>
          <a:ln w="19050" cap="rnd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55"/>
          <p:cNvSpPr/>
          <p:nvPr/>
        </p:nvSpPr>
        <p:spPr>
          <a:xfrm>
            <a:off x="6905150" y="1236517"/>
            <a:ext cx="732300" cy="732300"/>
          </a:xfrm>
          <a:prstGeom prst="ellipse">
            <a:avLst/>
          </a:prstGeom>
          <a:noFill/>
          <a:ln w="19050" cap="rnd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" name="Google Shape;768;p55"/>
          <p:cNvGrpSpPr/>
          <p:nvPr/>
        </p:nvGrpSpPr>
        <p:grpSpPr>
          <a:xfrm>
            <a:off x="5758261" y="3178626"/>
            <a:ext cx="326780" cy="348442"/>
            <a:chOff x="7986511" y="2904601"/>
            <a:chExt cx="326780" cy="348442"/>
          </a:xfrm>
        </p:grpSpPr>
        <p:sp>
          <p:nvSpPr>
            <p:cNvPr id="769" name="Google Shape;769;p55"/>
            <p:cNvSpPr/>
            <p:nvPr/>
          </p:nvSpPr>
          <p:spPr>
            <a:xfrm>
              <a:off x="8069176" y="3056218"/>
              <a:ext cx="154101" cy="190083"/>
            </a:xfrm>
            <a:custGeom>
              <a:avLst/>
              <a:gdLst/>
              <a:ahLst/>
              <a:cxnLst/>
              <a:rect l="l" t="t" r="r" b="b"/>
              <a:pathLst>
                <a:path w="4090" h="5045" extrusionOk="0">
                  <a:moveTo>
                    <a:pt x="2044" y="0"/>
                  </a:moveTo>
                  <a:cubicBezTo>
                    <a:pt x="1161" y="0"/>
                    <a:pt x="446" y="648"/>
                    <a:pt x="446" y="1444"/>
                  </a:cubicBezTo>
                  <a:cubicBezTo>
                    <a:pt x="446" y="1581"/>
                    <a:pt x="467" y="1712"/>
                    <a:pt x="506" y="1840"/>
                  </a:cubicBezTo>
                  <a:cubicBezTo>
                    <a:pt x="193" y="2179"/>
                    <a:pt x="1" y="2624"/>
                    <a:pt x="1" y="3113"/>
                  </a:cubicBezTo>
                  <a:cubicBezTo>
                    <a:pt x="1" y="4180"/>
                    <a:pt x="917" y="5044"/>
                    <a:pt x="2045" y="5044"/>
                  </a:cubicBezTo>
                  <a:cubicBezTo>
                    <a:pt x="3174" y="5044"/>
                    <a:pt x="4090" y="4180"/>
                    <a:pt x="4090" y="3113"/>
                  </a:cubicBezTo>
                  <a:cubicBezTo>
                    <a:pt x="4087" y="2624"/>
                    <a:pt x="3896" y="2179"/>
                    <a:pt x="3581" y="1840"/>
                  </a:cubicBezTo>
                  <a:cubicBezTo>
                    <a:pt x="3620" y="1712"/>
                    <a:pt x="3642" y="1581"/>
                    <a:pt x="3642" y="1444"/>
                  </a:cubicBezTo>
                  <a:cubicBezTo>
                    <a:pt x="3642" y="648"/>
                    <a:pt x="2927" y="0"/>
                    <a:pt x="2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5"/>
            <p:cNvSpPr/>
            <p:nvPr/>
          </p:nvSpPr>
          <p:spPr>
            <a:xfrm>
              <a:off x="8132513" y="2965903"/>
              <a:ext cx="27241" cy="130892"/>
            </a:xfrm>
            <a:custGeom>
              <a:avLst/>
              <a:gdLst/>
              <a:ahLst/>
              <a:cxnLst/>
              <a:rect l="l" t="t" r="r" b="b"/>
              <a:pathLst>
                <a:path w="723" h="3474" extrusionOk="0">
                  <a:moveTo>
                    <a:pt x="0" y="0"/>
                  </a:moveTo>
                  <a:lnTo>
                    <a:pt x="0" y="3474"/>
                  </a:lnTo>
                  <a:lnTo>
                    <a:pt x="723" y="3474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5"/>
            <p:cNvSpPr/>
            <p:nvPr/>
          </p:nvSpPr>
          <p:spPr>
            <a:xfrm>
              <a:off x="8119702" y="3096872"/>
              <a:ext cx="52975" cy="53012"/>
            </a:xfrm>
            <a:custGeom>
              <a:avLst/>
              <a:gdLst/>
              <a:ahLst/>
              <a:cxnLst/>
              <a:rect l="l" t="t" r="r" b="b"/>
              <a:pathLst>
                <a:path w="1406" h="1407" extrusionOk="0">
                  <a:moveTo>
                    <a:pt x="703" y="1"/>
                  </a:moveTo>
                  <a:cubicBezTo>
                    <a:pt x="314" y="1"/>
                    <a:pt x="1" y="316"/>
                    <a:pt x="1" y="704"/>
                  </a:cubicBezTo>
                  <a:cubicBezTo>
                    <a:pt x="1" y="1091"/>
                    <a:pt x="314" y="1406"/>
                    <a:pt x="703" y="1406"/>
                  </a:cubicBezTo>
                  <a:cubicBezTo>
                    <a:pt x="1090" y="1406"/>
                    <a:pt x="1405" y="1091"/>
                    <a:pt x="1405" y="704"/>
                  </a:cubicBezTo>
                  <a:cubicBezTo>
                    <a:pt x="1405" y="316"/>
                    <a:pt x="1090" y="1"/>
                    <a:pt x="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5"/>
            <p:cNvSpPr/>
            <p:nvPr/>
          </p:nvSpPr>
          <p:spPr>
            <a:xfrm>
              <a:off x="7996119" y="2989904"/>
              <a:ext cx="38167" cy="38130"/>
            </a:xfrm>
            <a:custGeom>
              <a:avLst/>
              <a:gdLst/>
              <a:ahLst/>
              <a:cxnLst/>
              <a:rect l="l" t="t" r="r" b="b"/>
              <a:pathLst>
                <a:path w="1013" h="1012" extrusionOk="0">
                  <a:moveTo>
                    <a:pt x="506" y="0"/>
                  </a:moveTo>
                  <a:cubicBezTo>
                    <a:pt x="226" y="0"/>
                    <a:pt x="1" y="227"/>
                    <a:pt x="1" y="506"/>
                  </a:cubicBezTo>
                  <a:cubicBezTo>
                    <a:pt x="1" y="786"/>
                    <a:pt x="226" y="1012"/>
                    <a:pt x="506" y="1012"/>
                  </a:cubicBezTo>
                  <a:cubicBezTo>
                    <a:pt x="785" y="1012"/>
                    <a:pt x="1012" y="786"/>
                    <a:pt x="1012" y="506"/>
                  </a:cubicBezTo>
                  <a:cubicBezTo>
                    <a:pt x="1012" y="227"/>
                    <a:pt x="785" y="0"/>
                    <a:pt x="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5"/>
            <p:cNvSpPr/>
            <p:nvPr/>
          </p:nvSpPr>
          <p:spPr>
            <a:xfrm>
              <a:off x="8248034" y="3040732"/>
              <a:ext cx="38130" cy="38167"/>
            </a:xfrm>
            <a:custGeom>
              <a:avLst/>
              <a:gdLst/>
              <a:ahLst/>
              <a:cxnLst/>
              <a:rect l="l" t="t" r="r" b="b"/>
              <a:pathLst>
                <a:path w="1012" h="1013" extrusionOk="0">
                  <a:moveTo>
                    <a:pt x="506" y="1"/>
                  </a:moveTo>
                  <a:cubicBezTo>
                    <a:pt x="227" y="1"/>
                    <a:pt x="0" y="228"/>
                    <a:pt x="0" y="507"/>
                  </a:cubicBezTo>
                  <a:cubicBezTo>
                    <a:pt x="0" y="787"/>
                    <a:pt x="227" y="1012"/>
                    <a:pt x="506" y="1012"/>
                  </a:cubicBezTo>
                  <a:cubicBezTo>
                    <a:pt x="785" y="1012"/>
                    <a:pt x="1012" y="787"/>
                    <a:pt x="1012" y="507"/>
                  </a:cubicBezTo>
                  <a:cubicBezTo>
                    <a:pt x="1012" y="228"/>
                    <a:pt x="785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5"/>
            <p:cNvSpPr/>
            <p:nvPr/>
          </p:nvSpPr>
          <p:spPr>
            <a:xfrm>
              <a:off x="8110735" y="2938662"/>
              <a:ext cx="70796" cy="27279"/>
            </a:xfrm>
            <a:custGeom>
              <a:avLst/>
              <a:gdLst/>
              <a:ahLst/>
              <a:cxnLst/>
              <a:rect l="l" t="t" r="r" b="b"/>
              <a:pathLst>
                <a:path w="1879" h="724" extrusionOk="0">
                  <a:moveTo>
                    <a:pt x="0" y="1"/>
                  </a:moveTo>
                  <a:lnTo>
                    <a:pt x="83" y="417"/>
                  </a:lnTo>
                  <a:cubicBezTo>
                    <a:pt x="119" y="596"/>
                    <a:pt x="276" y="723"/>
                    <a:pt x="458" y="723"/>
                  </a:cubicBezTo>
                  <a:lnTo>
                    <a:pt x="1421" y="723"/>
                  </a:lnTo>
                  <a:cubicBezTo>
                    <a:pt x="1604" y="723"/>
                    <a:pt x="1760" y="596"/>
                    <a:pt x="1795" y="417"/>
                  </a:cubicBezTo>
                  <a:lnTo>
                    <a:pt x="18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5"/>
            <p:cNvSpPr/>
            <p:nvPr/>
          </p:nvSpPr>
          <p:spPr>
            <a:xfrm>
              <a:off x="8127389" y="2911459"/>
              <a:ext cx="37414" cy="27241"/>
            </a:xfrm>
            <a:custGeom>
              <a:avLst/>
              <a:gdLst/>
              <a:ahLst/>
              <a:cxnLst/>
              <a:rect l="l" t="t" r="r" b="b"/>
              <a:pathLst>
                <a:path w="993" h="723" extrusionOk="0">
                  <a:moveTo>
                    <a:pt x="497" y="0"/>
                  </a:moveTo>
                  <a:cubicBezTo>
                    <a:pt x="318" y="0"/>
                    <a:pt x="161" y="122"/>
                    <a:pt x="116" y="294"/>
                  </a:cubicBezTo>
                  <a:lnTo>
                    <a:pt x="0" y="723"/>
                  </a:lnTo>
                  <a:lnTo>
                    <a:pt x="993" y="723"/>
                  </a:lnTo>
                  <a:lnTo>
                    <a:pt x="877" y="294"/>
                  </a:lnTo>
                  <a:cubicBezTo>
                    <a:pt x="833" y="122"/>
                    <a:pt x="675" y="0"/>
                    <a:pt x="4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5"/>
            <p:cNvSpPr/>
            <p:nvPr/>
          </p:nvSpPr>
          <p:spPr>
            <a:xfrm>
              <a:off x="8062281" y="2904601"/>
              <a:ext cx="167476" cy="348442"/>
            </a:xfrm>
            <a:custGeom>
              <a:avLst/>
              <a:gdLst/>
              <a:ahLst/>
              <a:cxnLst/>
              <a:rect l="l" t="t" r="r" b="b"/>
              <a:pathLst>
                <a:path w="4445" h="9248" extrusionOk="0">
                  <a:moveTo>
                    <a:pt x="2227" y="363"/>
                  </a:moveTo>
                  <a:cubicBezTo>
                    <a:pt x="2324" y="363"/>
                    <a:pt x="2409" y="428"/>
                    <a:pt x="2435" y="522"/>
                  </a:cubicBezTo>
                  <a:lnTo>
                    <a:pt x="2488" y="724"/>
                  </a:lnTo>
                  <a:lnTo>
                    <a:pt x="1967" y="724"/>
                  </a:lnTo>
                  <a:lnTo>
                    <a:pt x="2019" y="522"/>
                  </a:lnTo>
                  <a:cubicBezTo>
                    <a:pt x="2045" y="428"/>
                    <a:pt x="2129" y="363"/>
                    <a:pt x="2227" y="363"/>
                  </a:cubicBezTo>
                  <a:close/>
                  <a:moveTo>
                    <a:pt x="2943" y="1085"/>
                  </a:moveTo>
                  <a:lnTo>
                    <a:pt x="2904" y="1285"/>
                  </a:lnTo>
                  <a:cubicBezTo>
                    <a:pt x="2886" y="1379"/>
                    <a:pt x="2802" y="1447"/>
                    <a:pt x="2705" y="1447"/>
                  </a:cubicBezTo>
                  <a:lnTo>
                    <a:pt x="1743" y="1447"/>
                  </a:lnTo>
                  <a:cubicBezTo>
                    <a:pt x="1649" y="1447"/>
                    <a:pt x="1565" y="1379"/>
                    <a:pt x="1546" y="1285"/>
                  </a:cubicBezTo>
                  <a:lnTo>
                    <a:pt x="1506" y="1085"/>
                  </a:lnTo>
                  <a:close/>
                  <a:moveTo>
                    <a:pt x="2406" y="1811"/>
                  </a:moveTo>
                  <a:lnTo>
                    <a:pt x="2406" y="4062"/>
                  </a:lnTo>
                  <a:lnTo>
                    <a:pt x="2406" y="4065"/>
                  </a:lnTo>
                  <a:lnTo>
                    <a:pt x="2406" y="4940"/>
                  </a:lnTo>
                  <a:cubicBezTo>
                    <a:pt x="2348" y="4927"/>
                    <a:pt x="2288" y="4920"/>
                    <a:pt x="2227" y="4920"/>
                  </a:cubicBezTo>
                  <a:cubicBezTo>
                    <a:pt x="2163" y="4920"/>
                    <a:pt x="2104" y="4927"/>
                    <a:pt x="2045" y="4940"/>
                  </a:cubicBezTo>
                  <a:lnTo>
                    <a:pt x="2045" y="4065"/>
                  </a:lnTo>
                  <a:lnTo>
                    <a:pt x="2045" y="4062"/>
                  </a:lnTo>
                  <a:lnTo>
                    <a:pt x="2045" y="1811"/>
                  </a:lnTo>
                  <a:close/>
                  <a:moveTo>
                    <a:pt x="2227" y="5281"/>
                  </a:moveTo>
                  <a:cubicBezTo>
                    <a:pt x="2514" y="5281"/>
                    <a:pt x="2748" y="5515"/>
                    <a:pt x="2748" y="5803"/>
                  </a:cubicBezTo>
                  <a:cubicBezTo>
                    <a:pt x="2748" y="6092"/>
                    <a:pt x="2516" y="6326"/>
                    <a:pt x="2227" y="6326"/>
                  </a:cubicBezTo>
                  <a:cubicBezTo>
                    <a:pt x="1939" y="6326"/>
                    <a:pt x="1705" y="6090"/>
                    <a:pt x="1705" y="5803"/>
                  </a:cubicBezTo>
                  <a:cubicBezTo>
                    <a:pt x="1705" y="5515"/>
                    <a:pt x="1939" y="5281"/>
                    <a:pt x="2227" y="5281"/>
                  </a:cubicBezTo>
                  <a:close/>
                  <a:moveTo>
                    <a:pt x="2225" y="0"/>
                  </a:moveTo>
                  <a:cubicBezTo>
                    <a:pt x="1965" y="0"/>
                    <a:pt x="1736" y="175"/>
                    <a:pt x="1669" y="427"/>
                  </a:cubicBezTo>
                  <a:lnTo>
                    <a:pt x="1590" y="723"/>
                  </a:lnTo>
                  <a:lnTo>
                    <a:pt x="1286" y="723"/>
                  </a:lnTo>
                  <a:cubicBezTo>
                    <a:pt x="1231" y="723"/>
                    <a:pt x="1181" y="746"/>
                    <a:pt x="1146" y="789"/>
                  </a:cubicBezTo>
                  <a:cubicBezTo>
                    <a:pt x="1113" y="831"/>
                    <a:pt x="1098" y="887"/>
                    <a:pt x="1108" y="940"/>
                  </a:cubicBezTo>
                  <a:lnTo>
                    <a:pt x="1192" y="1356"/>
                  </a:lnTo>
                  <a:cubicBezTo>
                    <a:pt x="1240" y="1597"/>
                    <a:pt x="1442" y="1778"/>
                    <a:pt x="1684" y="1805"/>
                  </a:cubicBezTo>
                  <a:lnTo>
                    <a:pt x="1684" y="3922"/>
                  </a:lnTo>
                  <a:cubicBezTo>
                    <a:pt x="1356" y="4017"/>
                    <a:pt x="1062" y="4199"/>
                    <a:pt x="843" y="4443"/>
                  </a:cubicBezTo>
                  <a:cubicBezTo>
                    <a:pt x="587" y="4732"/>
                    <a:pt x="444" y="5095"/>
                    <a:pt x="444" y="5468"/>
                  </a:cubicBezTo>
                  <a:cubicBezTo>
                    <a:pt x="444" y="5585"/>
                    <a:pt x="458" y="5702"/>
                    <a:pt x="486" y="5816"/>
                  </a:cubicBezTo>
                  <a:cubicBezTo>
                    <a:pt x="171" y="6190"/>
                    <a:pt x="0" y="6654"/>
                    <a:pt x="0" y="7135"/>
                  </a:cubicBezTo>
                  <a:cubicBezTo>
                    <a:pt x="0" y="8300"/>
                    <a:pt x="999" y="9247"/>
                    <a:pt x="2225" y="9247"/>
                  </a:cubicBezTo>
                  <a:cubicBezTo>
                    <a:pt x="2532" y="9247"/>
                    <a:pt x="2829" y="9190"/>
                    <a:pt x="3110" y="9074"/>
                  </a:cubicBezTo>
                  <a:cubicBezTo>
                    <a:pt x="3202" y="9037"/>
                    <a:pt x="3245" y="8930"/>
                    <a:pt x="3208" y="8837"/>
                  </a:cubicBezTo>
                  <a:cubicBezTo>
                    <a:pt x="3178" y="8768"/>
                    <a:pt x="3111" y="8727"/>
                    <a:pt x="3040" y="8727"/>
                  </a:cubicBezTo>
                  <a:cubicBezTo>
                    <a:pt x="3017" y="8727"/>
                    <a:pt x="2994" y="8731"/>
                    <a:pt x="2971" y="8740"/>
                  </a:cubicBezTo>
                  <a:cubicBezTo>
                    <a:pt x="2734" y="8837"/>
                    <a:pt x="2483" y="8886"/>
                    <a:pt x="2222" y="8886"/>
                  </a:cubicBezTo>
                  <a:cubicBezTo>
                    <a:pt x="1195" y="8886"/>
                    <a:pt x="359" y="8100"/>
                    <a:pt x="359" y="7135"/>
                  </a:cubicBezTo>
                  <a:cubicBezTo>
                    <a:pt x="359" y="6712"/>
                    <a:pt x="522" y="6304"/>
                    <a:pt x="817" y="5984"/>
                  </a:cubicBezTo>
                  <a:cubicBezTo>
                    <a:pt x="860" y="5937"/>
                    <a:pt x="876" y="5868"/>
                    <a:pt x="856" y="5807"/>
                  </a:cubicBezTo>
                  <a:cubicBezTo>
                    <a:pt x="821" y="5697"/>
                    <a:pt x="804" y="5582"/>
                    <a:pt x="804" y="5466"/>
                  </a:cubicBezTo>
                  <a:cubicBezTo>
                    <a:pt x="804" y="5179"/>
                    <a:pt x="911" y="4907"/>
                    <a:pt x="1110" y="4682"/>
                  </a:cubicBezTo>
                  <a:cubicBezTo>
                    <a:pt x="1262" y="4513"/>
                    <a:pt x="1460" y="4383"/>
                    <a:pt x="1679" y="4299"/>
                  </a:cubicBezTo>
                  <a:lnTo>
                    <a:pt x="1679" y="5107"/>
                  </a:lnTo>
                  <a:cubicBezTo>
                    <a:pt x="1474" y="5268"/>
                    <a:pt x="1340" y="5520"/>
                    <a:pt x="1340" y="5801"/>
                  </a:cubicBezTo>
                  <a:cubicBezTo>
                    <a:pt x="1340" y="6290"/>
                    <a:pt x="1736" y="6684"/>
                    <a:pt x="2222" y="6684"/>
                  </a:cubicBezTo>
                  <a:cubicBezTo>
                    <a:pt x="2711" y="6684"/>
                    <a:pt x="3107" y="6290"/>
                    <a:pt x="3107" y="5801"/>
                  </a:cubicBezTo>
                  <a:cubicBezTo>
                    <a:pt x="3107" y="5518"/>
                    <a:pt x="2971" y="5265"/>
                    <a:pt x="2763" y="5102"/>
                  </a:cubicBezTo>
                  <a:lnTo>
                    <a:pt x="2763" y="4299"/>
                  </a:lnTo>
                  <a:cubicBezTo>
                    <a:pt x="2985" y="4380"/>
                    <a:pt x="3182" y="4513"/>
                    <a:pt x="3332" y="4682"/>
                  </a:cubicBezTo>
                  <a:cubicBezTo>
                    <a:pt x="3533" y="4907"/>
                    <a:pt x="3638" y="5179"/>
                    <a:pt x="3638" y="5466"/>
                  </a:cubicBezTo>
                  <a:cubicBezTo>
                    <a:pt x="3638" y="5582"/>
                    <a:pt x="3621" y="5697"/>
                    <a:pt x="3586" y="5807"/>
                  </a:cubicBezTo>
                  <a:cubicBezTo>
                    <a:pt x="3566" y="5868"/>
                    <a:pt x="3584" y="5937"/>
                    <a:pt x="3627" y="5984"/>
                  </a:cubicBezTo>
                  <a:cubicBezTo>
                    <a:pt x="3920" y="6301"/>
                    <a:pt x="4083" y="6712"/>
                    <a:pt x="4083" y="7135"/>
                  </a:cubicBezTo>
                  <a:cubicBezTo>
                    <a:pt x="4083" y="7332"/>
                    <a:pt x="4049" y="7525"/>
                    <a:pt x="3981" y="7709"/>
                  </a:cubicBezTo>
                  <a:cubicBezTo>
                    <a:pt x="3946" y="7803"/>
                    <a:pt x="3992" y="7905"/>
                    <a:pt x="4086" y="7940"/>
                  </a:cubicBezTo>
                  <a:cubicBezTo>
                    <a:pt x="4107" y="7947"/>
                    <a:pt x="4128" y="7951"/>
                    <a:pt x="4150" y="7951"/>
                  </a:cubicBezTo>
                  <a:cubicBezTo>
                    <a:pt x="4224" y="7951"/>
                    <a:pt x="4293" y="7905"/>
                    <a:pt x="4320" y="7833"/>
                  </a:cubicBezTo>
                  <a:cubicBezTo>
                    <a:pt x="4403" y="7609"/>
                    <a:pt x="4445" y="7375"/>
                    <a:pt x="4445" y="7135"/>
                  </a:cubicBezTo>
                  <a:cubicBezTo>
                    <a:pt x="4445" y="6654"/>
                    <a:pt x="4273" y="6190"/>
                    <a:pt x="3959" y="5816"/>
                  </a:cubicBezTo>
                  <a:cubicBezTo>
                    <a:pt x="3991" y="5702"/>
                    <a:pt x="4005" y="5586"/>
                    <a:pt x="4005" y="5468"/>
                  </a:cubicBezTo>
                  <a:cubicBezTo>
                    <a:pt x="4005" y="5095"/>
                    <a:pt x="3865" y="4731"/>
                    <a:pt x="3607" y="4443"/>
                  </a:cubicBezTo>
                  <a:cubicBezTo>
                    <a:pt x="3389" y="4199"/>
                    <a:pt x="3094" y="4017"/>
                    <a:pt x="2767" y="3922"/>
                  </a:cubicBezTo>
                  <a:lnTo>
                    <a:pt x="2767" y="1805"/>
                  </a:lnTo>
                  <a:cubicBezTo>
                    <a:pt x="3009" y="1778"/>
                    <a:pt x="3209" y="1597"/>
                    <a:pt x="3258" y="1356"/>
                  </a:cubicBezTo>
                  <a:lnTo>
                    <a:pt x="3341" y="940"/>
                  </a:lnTo>
                  <a:cubicBezTo>
                    <a:pt x="3352" y="887"/>
                    <a:pt x="3338" y="831"/>
                    <a:pt x="3303" y="789"/>
                  </a:cubicBezTo>
                  <a:cubicBezTo>
                    <a:pt x="3269" y="747"/>
                    <a:pt x="3218" y="723"/>
                    <a:pt x="3165" y="723"/>
                  </a:cubicBezTo>
                  <a:lnTo>
                    <a:pt x="2861" y="723"/>
                  </a:lnTo>
                  <a:lnTo>
                    <a:pt x="2782" y="427"/>
                  </a:lnTo>
                  <a:cubicBezTo>
                    <a:pt x="2714" y="175"/>
                    <a:pt x="2485" y="0"/>
                    <a:pt x="2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5"/>
            <p:cNvSpPr/>
            <p:nvPr/>
          </p:nvSpPr>
          <p:spPr>
            <a:xfrm>
              <a:off x="8117404" y="3181950"/>
              <a:ext cx="57421" cy="13677"/>
            </a:xfrm>
            <a:custGeom>
              <a:avLst/>
              <a:gdLst/>
              <a:ahLst/>
              <a:cxnLst/>
              <a:rect l="l" t="t" r="r" b="b"/>
              <a:pathLst>
                <a:path w="1524" h="363" extrusionOk="0">
                  <a:moveTo>
                    <a:pt x="182" y="1"/>
                  </a:moveTo>
                  <a:cubicBezTo>
                    <a:pt x="83" y="1"/>
                    <a:pt x="1" y="82"/>
                    <a:pt x="1" y="182"/>
                  </a:cubicBezTo>
                  <a:cubicBezTo>
                    <a:pt x="1" y="281"/>
                    <a:pt x="83" y="362"/>
                    <a:pt x="182" y="362"/>
                  </a:cubicBezTo>
                  <a:lnTo>
                    <a:pt x="1343" y="362"/>
                  </a:lnTo>
                  <a:cubicBezTo>
                    <a:pt x="1443" y="362"/>
                    <a:pt x="1524" y="281"/>
                    <a:pt x="1524" y="182"/>
                  </a:cubicBezTo>
                  <a:cubicBezTo>
                    <a:pt x="1524" y="82"/>
                    <a:pt x="1443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5"/>
            <p:cNvSpPr/>
            <p:nvPr/>
          </p:nvSpPr>
          <p:spPr>
            <a:xfrm>
              <a:off x="7986511" y="2941450"/>
              <a:ext cx="102294" cy="93516"/>
            </a:xfrm>
            <a:custGeom>
              <a:avLst/>
              <a:gdLst/>
              <a:ahLst/>
              <a:cxnLst/>
              <a:rect l="l" t="t" r="r" b="b"/>
              <a:pathLst>
                <a:path w="2715" h="2482" extrusionOk="0">
                  <a:moveTo>
                    <a:pt x="761" y="1470"/>
                  </a:moveTo>
                  <a:cubicBezTo>
                    <a:pt x="787" y="1470"/>
                    <a:pt x="816" y="1473"/>
                    <a:pt x="845" y="1480"/>
                  </a:cubicBezTo>
                  <a:cubicBezTo>
                    <a:pt x="1019" y="1528"/>
                    <a:pt x="1123" y="1707"/>
                    <a:pt x="1075" y="1877"/>
                  </a:cubicBezTo>
                  <a:cubicBezTo>
                    <a:pt x="1036" y="2022"/>
                    <a:pt x="905" y="2119"/>
                    <a:pt x="762" y="2119"/>
                  </a:cubicBezTo>
                  <a:cubicBezTo>
                    <a:pt x="733" y="2119"/>
                    <a:pt x="705" y="2115"/>
                    <a:pt x="676" y="2107"/>
                  </a:cubicBezTo>
                  <a:cubicBezTo>
                    <a:pt x="503" y="2061"/>
                    <a:pt x="400" y="1882"/>
                    <a:pt x="446" y="1710"/>
                  </a:cubicBezTo>
                  <a:cubicBezTo>
                    <a:pt x="487" y="1565"/>
                    <a:pt x="617" y="1470"/>
                    <a:pt x="761" y="1470"/>
                  </a:cubicBezTo>
                  <a:close/>
                  <a:moveTo>
                    <a:pt x="1716" y="0"/>
                  </a:moveTo>
                  <a:cubicBezTo>
                    <a:pt x="1705" y="0"/>
                    <a:pt x="1693" y="1"/>
                    <a:pt x="1682" y="3"/>
                  </a:cubicBezTo>
                  <a:cubicBezTo>
                    <a:pt x="1614" y="15"/>
                    <a:pt x="1559" y="66"/>
                    <a:pt x="1542" y="133"/>
                  </a:cubicBezTo>
                  <a:lnTo>
                    <a:pt x="1231" y="1294"/>
                  </a:lnTo>
                  <a:cubicBezTo>
                    <a:pt x="1152" y="1219"/>
                    <a:pt x="1052" y="1161"/>
                    <a:pt x="938" y="1132"/>
                  </a:cubicBezTo>
                  <a:cubicBezTo>
                    <a:pt x="878" y="1116"/>
                    <a:pt x="819" y="1108"/>
                    <a:pt x="760" y="1108"/>
                  </a:cubicBezTo>
                  <a:cubicBezTo>
                    <a:pt x="458" y="1108"/>
                    <a:pt x="179" y="1310"/>
                    <a:pt x="98" y="1617"/>
                  </a:cubicBezTo>
                  <a:cubicBezTo>
                    <a:pt x="0" y="1983"/>
                    <a:pt x="217" y="2360"/>
                    <a:pt x="584" y="2458"/>
                  </a:cubicBezTo>
                  <a:cubicBezTo>
                    <a:pt x="643" y="2474"/>
                    <a:pt x="704" y="2481"/>
                    <a:pt x="761" y="2481"/>
                  </a:cubicBezTo>
                  <a:cubicBezTo>
                    <a:pt x="1065" y="2481"/>
                    <a:pt x="1342" y="2279"/>
                    <a:pt x="1423" y="1971"/>
                  </a:cubicBezTo>
                  <a:lnTo>
                    <a:pt x="1816" y="512"/>
                  </a:lnTo>
                  <a:cubicBezTo>
                    <a:pt x="1886" y="555"/>
                    <a:pt x="1964" y="590"/>
                    <a:pt x="2045" y="612"/>
                  </a:cubicBezTo>
                  <a:cubicBezTo>
                    <a:pt x="2180" y="648"/>
                    <a:pt x="2290" y="742"/>
                    <a:pt x="2345" y="872"/>
                  </a:cubicBezTo>
                  <a:cubicBezTo>
                    <a:pt x="2374" y="940"/>
                    <a:pt x="2440" y="981"/>
                    <a:pt x="2510" y="981"/>
                  </a:cubicBezTo>
                  <a:cubicBezTo>
                    <a:pt x="2534" y="981"/>
                    <a:pt x="2558" y="976"/>
                    <a:pt x="2582" y="966"/>
                  </a:cubicBezTo>
                  <a:cubicBezTo>
                    <a:pt x="2673" y="927"/>
                    <a:pt x="2715" y="820"/>
                    <a:pt x="2676" y="729"/>
                  </a:cubicBezTo>
                  <a:cubicBezTo>
                    <a:pt x="2576" y="498"/>
                    <a:pt x="2380" y="329"/>
                    <a:pt x="2137" y="263"/>
                  </a:cubicBezTo>
                  <a:cubicBezTo>
                    <a:pt x="2027" y="235"/>
                    <a:pt x="1929" y="165"/>
                    <a:pt x="1861" y="73"/>
                  </a:cubicBezTo>
                  <a:cubicBezTo>
                    <a:pt x="1826" y="27"/>
                    <a:pt x="1773" y="0"/>
                    <a:pt x="1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5"/>
            <p:cNvSpPr/>
            <p:nvPr/>
          </p:nvSpPr>
          <p:spPr>
            <a:xfrm>
              <a:off x="8238275" y="2982331"/>
              <a:ext cx="75016" cy="103349"/>
            </a:xfrm>
            <a:custGeom>
              <a:avLst/>
              <a:gdLst/>
              <a:ahLst/>
              <a:cxnLst/>
              <a:rect l="l" t="t" r="r" b="b"/>
              <a:pathLst>
                <a:path w="1991" h="2743" extrusionOk="0">
                  <a:moveTo>
                    <a:pt x="766" y="1734"/>
                  </a:moveTo>
                  <a:cubicBezTo>
                    <a:pt x="909" y="1734"/>
                    <a:pt x="1041" y="1830"/>
                    <a:pt x="1081" y="1974"/>
                  </a:cubicBezTo>
                  <a:cubicBezTo>
                    <a:pt x="1126" y="2146"/>
                    <a:pt x="1024" y="2324"/>
                    <a:pt x="850" y="2372"/>
                  </a:cubicBezTo>
                  <a:cubicBezTo>
                    <a:pt x="822" y="2379"/>
                    <a:pt x="794" y="2383"/>
                    <a:pt x="766" y="2383"/>
                  </a:cubicBezTo>
                  <a:cubicBezTo>
                    <a:pt x="622" y="2383"/>
                    <a:pt x="490" y="2287"/>
                    <a:pt x="453" y="2142"/>
                  </a:cubicBezTo>
                  <a:cubicBezTo>
                    <a:pt x="405" y="1969"/>
                    <a:pt x="509" y="1789"/>
                    <a:pt x="683" y="1745"/>
                  </a:cubicBezTo>
                  <a:cubicBezTo>
                    <a:pt x="711" y="1737"/>
                    <a:pt x="737" y="1734"/>
                    <a:pt x="766" y="1734"/>
                  </a:cubicBezTo>
                  <a:close/>
                  <a:moveTo>
                    <a:pt x="784" y="0"/>
                  </a:moveTo>
                  <a:cubicBezTo>
                    <a:pt x="743" y="0"/>
                    <a:pt x="701" y="15"/>
                    <a:pt x="667" y="44"/>
                  </a:cubicBezTo>
                  <a:cubicBezTo>
                    <a:pt x="613" y="89"/>
                    <a:pt x="592" y="161"/>
                    <a:pt x="609" y="227"/>
                  </a:cubicBezTo>
                  <a:lnTo>
                    <a:pt x="919" y="1389"/>
                  </a:lnTo>
                  <a:cubicBezTo>
                    <a:pt x="869" y="1377"/>
                    <a:pt x="817" y="1370"/>
                    <a:pt x="764" y="1370"/>
                  </a:cubicBezTo>
                  <a:cubicBezTo>
                    <a:pt x="705" y="1370"/>
                    <a:pt x="644" y="1378"/>
                    <a:pt x="584" y="1395"/>
                  </a:cubicBezTo>
                  <a:cubicBezTo>
                    <a:pt x="219" y="1492"/>
                    <a:pt x="1" y="1869"/>
                    <a:pt x="99" y="2234"/>
                  </a:cubicBezTo>
                  <a:cubicBezTo>
                    <a:pt x="180" y="2541"/>
                    <a:pt x="457" y="2743"/>
                    <a:pt x="762" y="2743"/>
                  </a:cubicBezTo>
                  <a:cubicBezTo>
                    <a:pt x="820" y="2743"/>
                    <a:pt x="879" y="2736"/>
                    <a:pt x="938" y="2720"/>
                  </a:cubicBezTo>
                  <a:cubicBezTo>
                    <a:pt x="1304" y="2622"/>
                    <a:pt x="1522" y="2244"/>
                    <a:pt x="1424" y="1880"/>
                  </a:cubicBezTo>
                  <a:lnTo>
                    <a:pt x="1032" y="421"/>
                  </a:lnTo>
                  <a:lnTo>
                    <a:pt x="1032" y="421"/>
                  </a:lnTo>
                  <a:cubicBezTo>
                    <a:pt x="1038" y="421"/>
                    <a:pt x="1044" y="421"/>
                    <a:pt x="1050" y="421"/>
                  </a:cubicBezTo>
                  <a:cubicBezTo>
                    <a:pt x="1127" y="421"/>
                    <a:pt x="1206" y="412"/>
                    <a:pt x="1281" y="392"/>
                  </a:cubicBezTo>
                  <a:cubicBezTo>
                    <a:pt x="1321" y="382"/>
                    <a:pt x="1361" y="376"/>
                    <a:pt x="1401" y="376"/>
                  </a:cubicBezTo>
                  <a:cubicBezTo>
                    <a:pt x="1498" y="376"/>
                    <a:pt x="1592" y="407"/>
                    <a:pt x="1671" y="466"/>
                  </a:cubicBezTo>
                  <a:cubicBezTo>
                    <a:pt x="1703" y="490"/>
                    <a:pt x="1741" y="502"/>
                    <a:pt x="1779" y="502"/>
                  </a:cubicBezTo>
                  <a:cubicBezTo>
                    <a:pt x="1834" y="502"/>
                    <a:pt x="1888" y="476"/>
                    <a:pt x="1924" y="428"/>
                  </a:cubicBezTo>
                  <a:cubicBezTo>
                    <a:pt x="1990" y="349"/>
                    <a:pt x="1971" y="235"/>
                    <a:pt x="1892" y="175"/>
                  </a:cubicBezTo>
                  <a:cubicBezTo>
                    <a:pt x="1748" y="69"/>
                    <a:pt x="1578" y="13"/>
                    <a:pt x="1405" y="13"/>
                  </a:cubicBezTo>
                  <a:cubicBezTo>
                    <a:pt x="1334" y="13"/>
                    <a:pt x="1263" y="22"/>
                    <a:pt x="1193" y="41"/>
                  </a:cubicBezTo>
                  <a:cubicBezTo>
                    <a:pt x="1150" y="52"/>
                    <a:pt x="1106" y="58"/>
                    <a:pt x="1062" y="58"/>
                  </a:cubicBezTo>
                  <a:cubicBezTo>
                    <a:pt x="992" y="58"/>
                    <a:pt x="923" y="44"/>
                    <a:pt x="859" y="17"/>
                  </a:cubicBezTo>
                  <a:cubicBezTo>
                    <a:pt x="835" y="6"/>
                    <a:pt x="810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5"/>
            <p:cNvSpPr/>
            <p:nvPr/>
          </p:nvSpPr>
          <p:spPr>
            <a:xfrm>
              <a:off x="8195548" y="3216463"/>
              <a:ext cx="13639" cy="13677"/>
            </a:xfrm>
            <a:custGeom>
              <a:avLst/>
              <a:gdLst/>
              <a:ahLst/>
              <a:cxnLst/>
              <a:rect l="l" t="t" r="r" b="b"/>
              <a:pathLst>
                <a:path w="362" h="363" extrusionOk="0">
                  <a:moveTo>
                    <a:pt x="181" y="1"/>
                  </a:moveTo>
                  <a:cubicBezTo>
                    <a:pt x="81" y="1"/>
                    <a:pt x="0" y="82"/>
                    <a:pt x="0" y="182"/>
                  </a:cubicBezTo>
                  <a:cubicBezTo>
                    <a:pt x="0" y="281"/>
                    <a:pt x="81" y="362"/>
                    <a:pt x="181" y="362"/>
                  </a:cubicBezTo>
                  <a:cubicBezTo>
                    <a:pt x="281" y="362"/>
                    <a:pt x="362" y="281"/>
                    <a:pt x="362" y="182"/>
                  </a:cubicBezTo>
                  <a:cubicBezTo>
                    <a:pt x="362" y="82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55"/>
          <p:cNvGrpSpPr/>
          <p:nvPr/>
        </p:nvGrpSpPr>
        <p:grpSpPr>
          <a:xfrm>
            <a:off x="3064471" y="3178702"/>
            <a:ext cx="315813" cy="348291"/>
            <a:chOff x="7197534" y="2904714"/>
            <a:chExt cx="315813" cy="348291"/>
          </a:xfrm>
        </p:grpSpPr>
        <p:sp>
          <p:nvSpPr>
            <p:cNvPr id="782" name="Google Shape;782;p55"/>
            <p:cNvSpPr/>
            <p:nvPr/>
          </p:nvSpPr>
          <p:spPr>
            <a:xfrm>
              <a:off x="7226169" y="2929695"/>
              <a:ext cx="258543" cy="298368"/>
            </a:xfrm>
            <a:custGeom>
              <a:avLst/>
              <a:gdLst/>
              <a:ahLst/>
              <a:cxnLst/>
              <a:rect l="l" t="t" r="r" b="b"/>
              <a:pathLst>
                <a:path w="6862" h="7919" extrusionOk="0">
                  <a:moveTo>
                    <a:pt x="3431" y="0"/>
                  </a:moveTo>
                  <a:cubicBezTo>
                    <a:pt x="2878" y="648"/>
                    <a:pt x="2542" y="1481"/>
                    <a:pt x="2528" y="2396"/>
                  </a:cubicBezTo>
                  <a:cubicBezTo>
                    <a:pt x="1945" y="2071"/>
                    <a:pt x="1313" y="1917"/>
                    <a:pt x="689" y="1917"/>
                  </a:cubicBezTo>
                  <a:cubicBezTo>
                    <a:pt x="458" y="1917"/>
                    <a:pt x="227" y="1938"/>
                    <a:pt x="1" y="1980"/>
                  </a:cubicBezTo>
                  <a:cubicBezTo>
                    <a:pt x="284" y="2782"/>
                    <a:pt x="839" y="3493"/>
                    <a:pt x="1625" y="3959"/>
                  </a:cubicBezTo>
                  <a:cubicBezTo>
                    <a:pt x="840" y="4428"/>
                    <a:pt x="287" y="5140"/>
                    <a:pt x="1" y="5939"/>
                  </a:cubicBezTo>
                  <a:cubicBezTo>
                    <a:pt x="228" y="5981"/>
                    <a:pt x="459" y="6003"/>
                    <a:pt x="691" y="6003"/>
                  </a:cubicBezTo>
                  <a:cubicBezTo>
                    <a:pt x="1314" y="6003"/>
                    <a:pt x="1946" y="5847"/>
                    <a:pt x="2528" y="5524"/>
                  </a:cubicBezTo>
                  <a:cubicBezTo>
                    <a:pt x="2542" y="6437"/>
                    <a:pt x="2881" y="7272"/>
                    <a:pt x="3431" y="7918"/>
                  </a:cubicBezTo>
                  <a:cubicBezTo>
                    <a:pt x="3983" y="7272"/>
                    <a:pt x="4320" y="6437"/>
                    <a:pt x="4334" y="5524"/>
                  </a:cubicBezTo>
                  <a:cubicBezTo>
                    <a:pt x="4915" y="5847"/>
                    <a:pt x="5547" y="6003"/>
                    <a:pt x="6171" y="6003"/>
                  </a:cubicBezTo>
                  <a:cubicBezTo>
                    <a:pt x="6403" y="6003"/>
                    <a:pt x="6634" y="5981"/>
                    <a:pt x="6861" y="5939"/>
                  </a:cubicBezTo>
                  <a:cubicBezTo>
                    <a:pt x="6577" y="5140"/>
                    <a:pt x="6023" y="4429"/>
                    <a:pt x="5237" y="3959"/>
                  </a:cubicBezTo>
                  <a:cubicBezTo>
                    <a:pt x="6020" y="3493"/>
                    <a:pt x="6575" y="2780"/>
                    <a:pt x="6861" y="1980"/>
                  </a:cubicBezTo>
                  <a:cubicBezTo>
                    <a:pt x="6635" y="1938"/>
                    <a:pt x="6404" y="1917"/>
                    <a:pt x="6172" y="1917"/>
                  </a:cubicBezTo>
                  <a:cubicBezTo>
                    <a:pt x="5548" y="1917"/>
                    <a:pt x="4916" y="2071"/>
                    <a:pt x="4334" y="2396"/>
                  </a:cubicBezTo>
                  <a:cubicBezTo>
                    <a:pt x="4320" y="1481"/>
                    <a:pt x="3982" y="648"/>
                    <a:pt x="34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5"/>
            <p:cNvSpPr/>
            <p:nvPr/>
          </p:nvSpPr>
          <p:spPr>
            <a:xfrm>
              <a:off x="7265882" y="2987870"/>
              <a:ext cx="179232" cy="181982"/>
            </a:xfrm>
            <a:custGeom>
              <a:avLst/>
              <a:gdLst/>
              <a:ahLst/>
              <a:cxnLst/>
              <a:rect l="l" t="t" r="r" b="b"/>
              <a:pathLst>
                <a:path w="4757" h="4830" extrusionOk="0">
                  <a:moveTo>
                    <a:pt x="2378" y="1"/>
                  </a:moveTo>
                  <a:cubicBezTo>
                    <a:pt x="2088" y="1"/>
                    <a:pt x="1809" y="52"/>
                    <a:pt x="1552" y="145"/>
                  </a:cubicBezTo>
                  <a:cubicBezTo>
                    <a:pt x="1504" y="374"/>
                    <a:pt x="1480" y="609"/>
                    <a:pt x="1475" y="852"/>
                  </a:cubicBezTo>
                  <a:cubicBezTo>
                    <a:pt x="1264" y="735"/>
                    <a:pt x="1048" y="638"/>
                    <a:pt x="825" y="564"/>
                  </a:cubicBezTo>
                  <a:cubicBezTo>
                    <a:pt x="616" y="742"/>
                    <a:pt x="432" y="956"/>
                    <a:pt x="288" y="1207"/>
                  </a:cubicBezTo>
                  <a:cubicBezTo>
                    <a:pt x="143" y="1459"/>
                    <a:pt x="46" y="1726"/>
                    <a:pt x="0" y="1996"/>
                  </a:cubicBezTo>
                  <a:cubicBezTo>
                    <a:pt x="175" y="2152"/>
                    <a:pt x="367" y="2293"/>
                    <a:pt x="572" y="2415"/>
                  </a:cubicBezTo>
                  <a:cubicBezTo>
                    <a:pt x="364" y="2541"/>
                    <a:pt x="174" y="2680"/>
                    <a:pt x="0" y="2834"/>
                  </a:cubicBezTo>
                  <a:cubicBezTo>
                    <a:pt x="46" y="3106"/>
                    <a:pt x="143" y="3370"/>
                    <a:pt x="288" y="3623"/>
                  </a:cubicBezTo>
                  <a:cubicBezTo>
                    <a:pt x="432" y="3875"/>
                    <a:pt x="616" y="4091"/>
                    <a:pt x="825" y="4266"/>
                  </a:cubicBezTo>
                  <a:cubicBezTo>
                    <a:pt x="1048" y="4193"/>
                    <a:pt x="1264" y="4097"/>
                    <a:pt x="1475" y="3980"/>
                  </a:cubicBezTo>
                  <a:cubicBezTo>
                    <a:pt x="1480" y="4221"/>
                    <a:pt x="1504" y="4457"/>
                    <a:pt x="1552" y="4685"/>
                  </a:cubicBezTo>
                  <a:cubicBezTo>
                    <a:pt x="1809" y="4779"/>
                    <a:pt x="2088" y="4830"/>
                    <a:pt x="2378" y="4830"/>
                  </a:cubicBezTo>
                  <a:cubicBezTo>
                    <a:pt x="2669" y="4830"/>
                    <a:pt x="2948" y="4779"/>
                    <a:pt x="3206" y="4685"/>
                  </a:cubicBezTo>
                  <a:cubicBezTo>
                    <a:pt x="3253" y="4458"/>
                    <a:pt x="3279" y="4221"/>
                    <a:pt x="3282" y="3980"/>
                  </a:cubicBezTo>
                  <a:cubicBezTo>
                    <a:pt x="3492" y="4097"/>
                    <a:pt x="3709" y="4193"/>
                    <a:pt x="3932" y="4266"/>
                  </a:cubicBezTo>
                  <a:cubicBezTo>
                    <a:pt x="4141" y="4090"/>
                    <a:pt x="4326" y="3875"/>
                    <a:pt x="4471" y="3623"/>
                  </a:cubicBezTo>
                  <a:cubicBezTo>
                    <a:pt x="4615" y="3373"/>
                    <a:pt x="4710" y="3106"/>
                    <a:pt x="4757" y="2834"/>
                  </a:cubicBezTo>
                  <a:cubicBezTo>
                    <a:pt x="4582" y="2680"/>
                    <a:pt x="4391" y="2538"/>
                    <a:pt x="4185" y="2415"/>
                  </a:cubicBezTo>
                  <a:cubicBezTo>
                    <a:pt x="4391" y="2293"/>
                    <a:pt x="4582" y="2152"/>
                    <a:pt x="4757" y="1996"/>
                  </a:cubicBezTo>
                  <a:cubicBezTo>
                    <a:pt x="4710" y="1726"/>
                    <a:pt x="4615" y="1460"/>
                    <a:pt x="4471" y="1207"/>
                  </a:cubicBezTo>
                  <a:cubicBezTo>
                    <a:pt x="4326" y="956"/>
                    <a:pt x="4141" y="739"/>
                    <a:pt x="3932" y="564"/>
                  </a:cubicBezTo>
                  <a:cubicBezTo>
                    <a:pt x="3709" y="638"/>
                    <a:pt x="3492" y="735"/>
                    <a:pt x="3282" y="852"/>
                  </a:cubicBezTo>
                  <a:cubicBezTo>
                    <a:pt x="3279" y="609"/>
                    <a:pt x="3253" y="375"/>
                    <a:pt x="3206" y="145"/>
                  </a:cubicBezTo>
                  <a:cubicBezTo>
                    <a:pt x="2948" y="52"/>
                    <a:pt x="2669" y="1"/>
                    <a:pt x="23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5"/>
            <p:cNvSpPr/>
            <p:nvPr/>
          </p:nvSpPr>
          <p:spPr>
            <a:xfrm>
              <a:off x="7330424" y="3053919"/>
              <a:ext cx="50036" cy="49960"/>
            </a:xfrm>
            <a:custGeom>
              <a:avLst/>
              <a:gdLst/>
              <a:ahLst/>
              <a:cxnLst/>
              <a:rect l="l" t="t" r="r" b="b"/>
              <a:pathLst>
                <a:path w="1328" h="1326" extrusionOk="0">
                  <a:moveTo>
                    <a:pt x="664" y="1"/>
                  </a:moveTo>
                  <a:cubicBezTo>
                    <a:pt x="297" y="1"/>
                    <a:pt x="1" y="297"/>
                    <a:pt x="1" y="662"/>
                  </a:cubicBezTo>
                  <a:cubicBezTo>
                    <a:pt x="1" y="1029"/>
                    <a:pt x="297" y="1326"/>
                    <a:pt x="664" y="1326"/>
                  </a:cubicBezTo>
                  <a:cubicBezTo>
                    <a:pt x="1030" y="1326"/>
                    <a:pt x="1327" y="1029"/>
                    <a:pt x="1327" y="662"/>
                  </a:cubicBezTo>
                  <a:cubicBezTo>
                    <a:pt x="1327" y="297"/>
                    <a:pt x="1030" y="1"/>
                    <a:pt x="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5"/>
            <p:cNvSpPr/>
            <p:nvPr/>
          </p:nvSpPr>
          <p:spPr>
            <a:xfrm>
              <a:off x="7301638" y="3025133"/>
              <a:ext cx="107569" cy="107532"/>
            </a:xfrm>
            <a:custGeom>
              <a:avLst/>
              <a:gdLst/>
              <a:ahLst/>
              <a:cxnLst/>
              <a:rect l="l" t="t" r="r" b="b"/>
              <a:pathLst>
                <a:path w="2855" h="2854" extrusionOk="0">
                  <a:moveTo>
                    <a:pt x="1428" y="0"/>
                  </a:moveTo>
                  <a:cubicBezTo>
                    <a:pt x="639" y="0"/>
                    <a:pt x="0" y="639"/>
                    <a:pt x="0" y="1426"/>
                  </a:cubicBezTo>
                  <a:cubicBezTo>
                    <a:pt x="0" y="2215"/>
                    <a:pt x="639" y="2854"/>
                    <a:pt x="1428" y="2854"/>
                  </a:cubicBezTo>
                  <a:cubicBezTo>
                    <a:pt x="2215" y="2854"/>
                    <a:pt x="2854" y="2215"/>
                    <a:pt x="2854" y="1426"/>
                  </a:cubicBezTo>
                  <a:cubicBezTo>
                    <a:pt x="2854" y="639"/>
                    <a:pt x="2215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5"/>
            <p:cNvSpPr/>
            <p:nvPr/>
          </p:nvSpPr>
          <p:spPr>
            <a:xfrm>
              <a:off x="7330424" y="3053919"/>
              <a:ext cx="50036" cy="49960"/>
            </a:xfrm>
            <a:custGeom>
              <a:avLst/>
              <a:gdLst/>
              <a:ahLst/>
              <a:cxnLst/>
              <a:rect l="l" t="t" r="r" b="b"/>
              <a:pathLst>
                <a:path w="1328" h="1326" extrusionOk="0">
                  <a:moveTo>
                    <a:pt x="664" y="1"/>
                  </a:moveTo>
                  <a:cubicBezTo>
                    <a:pt x="297" y="1"/>
                    <a:pt x="1" y="297"/>
                    <a:pt x="1" y="662"/>
                  </a:cubicBezTo>
                  <a:cubicBezTo>
                    <a:pt x="1" y="1029"/>
                    <a:pt x="297" y="1326"/>
                    <a:pt x="664" y="1326"/>
                  </a:cubicBezTo>
                  <a:cubicBezTo>
                    <a:pt x="1030" y="1326"/>
                    <a:pt x="1327" y="1029"/>
                    <a:pt x="1327" y="662"/>
                  </a:cubicBezTo>
                  <a:cubicBezTo>
                    <a:pt x="1327" y="297"/>
                    <a:pt x="1030" y="1"/>
                    <a:pt x="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5"/>
            <p:cNvSpPr/>
            <p:nvPr/>
          </p:nvSpPr>
          <p:spPr>
            <a:xfrm>
              <a:off x="7197534" y="2904714"/>
              <a:ext cx="315813" cy="348291"/>
            </a:xfrm>
            <a:custGeom>
              <a:avLst/>
              <a:gdLst/>
              <a:ahLst/>
              <a:cxnLst/>
              <a:rect l="l" t="t" r="r" b="b"/>
              <a:pathLst>
                <a:path w="8382" h="9244" extrusionOk="0">
                  <a:moveTo>
                    <a:pt x="4191" y="952"/>
                  </a:moveTo>
                  <a:cubicBezTo>
                    <a:pt x="4450" y="1296"/>
                    <a:pt x="4642" y="1682"/>
                    <a:pt x="4765" y="2092"/>
                  </a:cubicBezTo>
                  <a:cubicBezTo>
                    <a:pt x="4577" y="2051"/>
                    <a:pt x="4386" y="2029"/>
                    <a:pt x="4191" y="2029"/>
                  </a:cubicBezTo>
                  <a:cubicBezTo>
                    <a:pt x="3996" y="2029"/>
                    <a:pt x="3804" y="2051"/>
                    <a:pt x="3616" y="2092"/>
                  </a:cubicBezTo>
                  <a:cubicBezTo>
                    <a:pt x="3739" y="1682"/>
                    <a:pt x="3932" y="1296"/>
                    <a:pt x="4191" y="952"/>
                  </a:cubicBezTo>
                  <a:close/>
                  <a:moveTo>
                    <a:pt x="4191" y="2389"/>
                  </a:moveTo>
                  <a:cubicBezTo>
                    <a:pt x="4418" y="2389"/>
                    <a:pt x="4645" y="2423"/>
                    <a:pt x="4859" y="2490"/>
                  </a:cubicBezTo>
                  <a:cubicBezTo>
                    <a:pt x="4886" y="2643"/>
                    <a:pt x="4905" y="2799"/>
                    <a:pt x="4909" y="2956"/>
                  </a:cubicBezTo>
                  <a:cubicBezTo>
                    <a:pt x="4835" y="3000"/>
                    <a:pt x="4762" y="3046"/>
                    <a:pt x="4691" y="3095"/>
                  </a:cubicBezTo>
                  <a:cubicBezTo>
                    <a:pt x="4533" y="3043"/>
                    <a:pt x="4366" y="3016"/>
                    <a:pt x="4191" y="3016"/>
                  </a:cubicBezTo>
                  <a:cubicBezTo>
                    <a:pt x="4015" y="3016"/>
                    <a:pt x="3847" y="3045"/>
                    <a:pt x="3690" y="3095"/>
                  </a:cubicBezTo>
                  <a:cubicBezTo>
                    <a:pt x="3620" y="3046"/>
                    <a:pt x="3545" y="3000"/>
                    <a:pt x="3471" y="2956"/>
                  </a:cubicBezTo>
                  <a:cubicBezTo>
                    <a:pt x="3479" y="2799"/>
                    <a:pt x="3496" y="2643"/>
                    <a:pt x="3522" y="2490"/>
                  </a:cubicBezTo>
                  <a:cubicBezTo>
                    <a:pt x="3737" y="2423"/>
                    <a:pt x="3963" y="2389"/>
                    <a:pt x="4191" y="2389"/>
                  </a:cubicBezTo>
                  <a:close/>
                  <a:moveTo>
                    <a:pt x="1446" y="2761"/>
                  </a:moveTo>
                  <a:cubicBezTo>
                    <a:pt x="1729" y="2761"/>
                    <a:pt x="2011" y="2795"/>
                    <a:pt x="2285" y="2860"/>
                  </a:cubicBezTo>
                  <a:cubicBezTo>
                    <a:pt x="2155" y="3001"/>
                    <a:pt x="2040" y="3156"/>
                    <a:pt x="1943" y="3325"/>
                  </a:cubicBezTo>
                  <a:cubicBezTo>
                    <a:pt x="1845" y="3492"/>
                    <a:pt x="1767" y="3669"/>
                    <a:pt x="1712" y="3854"/>
                  </a:cubicBezTo>
                  <a:cubicBezTo>
                    <a:pt x="1418" y="3544"/>
                    <a:pt x="1180" y="3183"/>
                    <a:pt x="1012" y="2787"/>
                  </a:cubicBezTo>
                  <a:cubicBezTo>
                    <a:pt x="1157" y="2770"/>
                    <a:pt x="1301" y="2761"/>
                    <a:pt x="1446" y="2761"/>
                  </a:cubicBezTo>
                  <a:close/>
                  <a:moveTo>
                    <a:pt x="6938" y="2761"/>
                  </a:moveTo>
                  <a:cubicBezTo>
                    <a:pt x="7082" y="2761"/>
                    <a:pt x="7227" y="2770"/>
                    <a:pt x="7371" y="2787"/>
                  </a:cubicBezTo>
                  <a:cubicBezTo>
                    <a:pt x="7204" y="3183"/>
                    <a:pt x="6965" y="3544"/>
                    <a:pt x="6672" y="3854"/>
                  </a:cubicBezTo>
                  <a:cubicBezTo>
                    <a:pt x="6614" y="3669"/>
                    <a:pt x="6539" y="3492"/>
                    <a:pt x="6441" y="3325"/>
                  </a:cubicBezTo>
                  <a:cubicBezTo>
                    <a:pt x="6344" y="3156"/>
                    <a:pt x="6230" y="3001"/>
                    <a:pt x="6098" y="2860"/>
                  </a:cubicBezTo>
                  <a:cubicBezTo>
                    <a:pt x="6372" y="2795"/>
                    <a:pt x="6654" y="2761"/>
                    <a:pt x="6938" y="2761"/>
                  </a:cubicBezTo>
                  <a:close/>
                  <a:moveTo>
                    <a:pt x="5704" y="2978"/>
                  </a:moveTo>
                  <a:cubicBezTo>
                    <a:pt x="5870" y="3131"/>
                    <a:pt x="6012" y="3308"/>
                    <a:pt x="6127" y="3505"/>
                  </a:cubicBezTo>
                  <a:cubicBezTo>
                    <a:pt x="6241" y="3702"/>
                    <a:pt x="6324" y="3914"/>
                    <a:pt x="6373" y="4135"/>
                  </a:cubicBezTo>
                  <a:cubicBezTo>
                    <a:pt x="6253" y="4237"/>
                    <a:pt x="6127" y="4329"/>
                    <a:pt x="5996" y="4413"/>
                  </a:cubicBezTo>
                  <a:cubicBezTo>
                    <a:pt x="5919" y="4372"/>
                    <a:pt x="5844" y="4331"/>
                    <a:pt x="5766" y="4294"/>
                  </a:cubicBezTo>
                  <a:cubicBezTo>
                    <a:pt x="5678" y="3871"/>
                    <a:pt x="5422" y="3510"/>
                    <a:pt x="5074" y="3282"/>
                  </a:cubicBezTo>
                  <a:cubicBezTo>
                    <a:pt x="5094" y="3269"/>
                    <a:pt x="5116" y="3256"/>
                    <a:pt x="5136" y="3245"/>
                  </a:cubicBezTo>
                  <a:cubicBezTo>
                    <a:pt x="5318" y="3138"/>
                    <a:pt x="5509" y="3050"/>
                    <a:pt x="5704" y="2978"/>
                  </a:cubicBezTo>
                  <a:close/>
                  <a:moveTo>
                    <a:pt x="2680" y="2978"/>
                  </a:moveTo>
                  <a:cubicBezTo>
                    <a:pt x="2876" y="3047"/>
                    <a:pt x="3065" y="3138"/>
                    <a:pt x="3250" y="3243"/>
                  </a:cubicBezTo>
                  <a:cubicBezTo>
                    <a:pt x="3269" y="3256"/>
                    <a:pt x="3291" y="3267"/>
                    <a:pt x="3311" y="3279"/>
                  </a:cubicBezTo>
                  <a:cubicBezTo>
                    <a:pt x="2899" y="3550"/>
                    <a:pt x="2618" y="4007"/>
                    <a:pt x="2589" y="4531"/>
                  </a:cubicBezTo>
                  <a:cubicBezTo>
                    <a:pt x="2568" y="4520"/>
                    <a:pt x="2547" y="4507"/>
                    <a:pt x="2528" y="4497"/>
                  </a:cubicBezTo>
                  <a:cubicBezTo>
                    <a:pt x="2344" y="4391"/>
                    <a:pt x="2171" y="4268"/>
                    <a:pt x="2012" y="4135"/>
                  </a:cubicBezTo>
                  <a:cubicBezTo>
                    <a:pt x="2061" y="3914"/>
                    <a:pt x="2145" y="3703"/>
                    <a:pt x="2258" y="3507"/>
                  </a:cubicBezTo>
                  <a:cubicBezTo>
                    <a:pt x="2370" y="3308"/>
                    <a:pt x="2514" y="3131"/>
                    <a:pt x="2680" y="2978"/>
                  </a:cubicBezTo>
                  <a:close/>
                  <a:moveTo>
                    <a:pt x="4191" y="3377"/>
                  </a:moveTo>
                  <a:cubicBezTo>
                    <a:pt x="4877" y="3377"/>
                    <a:pt x="5437" y="3936"/>
                    <a:pt x="5437" y="4622"/>
                  </a:cubicBezTo>
                  <a:cubicBezTo>
                    <a:pt x="5437" y="5312"/>
                    <a:pt x="4879" y="5869"/>
                    <a:pt x="4191" y="5869"/>
                  </a:cubicBezTo>
                  <a:cubicBezTo>
                    <a:pt x="3505" y="5869"/>
                    <a:pt x="2944" y="5309"/>
                    <a:pt x="2944" y="4622"/>
                  </a:cubicBezTo>
                  <a:cubicBezTo>
                    <a:pt x="2944" y="3936"/>
                    <a:pt x="3505" y="3377"/>
                    <a:pt x="4191" y="3377"/>
                  </a:cubicBezTo>
                  <a:close/>
                  <a:moveTo>
                    <a:pt x="2388" y="4832"/>
                  </a:moveTo>
                  <a:cubicBezTo>
                    <a:pt x="2464" y="4874"/>
                    <a:pt x="2540" y="4916"/>
                    <a:pt x="2618" y="4952"/>
                  </a:cubicBezTo>
                  <a:cubicBezTo>
                    <a:pt x="2706" y="5374"/>
                    <a:pt x="2961" y="5735"/>
                    <a:pt x="3310" y="5965"/>
                  </a:cubicBezTo>
                  <a:cubicBezTo>
                    <a:pt x="3289" y="5978"/>
                    <a:pt x="3268" y="5991"/>
                    <a:pt x="3248" y="6001"/>
                  </a:cubicBezTo>
                  <a:cubicBezTo>
                    <a:pt x="3065" y="6108"/>
                    <a:pt x="2875" y="6196"/>
                    <a:pt x="2680" y="6268"/>
                  </a:cubicBezTo>
                  <a:cubicBezTo>
                    <a:pt x="2514" y="6115"/>
                    <a:pt x="2372" y="5937"/>
                    <a:pt x="2256" y="5741"/>
                  </a:cubicBezTo>
                  <a:cubicBezTo>
                    <a:pt x="2142" y="5543"/>
                    <a:pt x="2060" y="5330"/>
                    <a:pt x="2011" y="5111"/>
                  </a:cubicBezTo>
                  <a:cubicBezTo>
                    <a:pt x="2131" y="5010"/>
                    <a:pt x="2256" y="4917"/>
                    <a:pt x="2388" y="4832"/>
                  </a:cubicBezTo>
                  <a:close/>
                  <a:moveTo>
                    <a:pt x="5795" y="4715"/>
                  </a:moveTo>
                  <a:cubicBezTo>
                    <a:pt x="5815" y="4726"/>
                    <a:pt x="5837" y="4738"/>
                    <a:pt x="5856" y="4750"/>
                  </a:cubicBezTo>
                  <a:cubicBezTo>
                    <a:pt x="6039" y="4854"/>
                    <a:pt x="6212" y="4975"/>
                    <a:pt x="6371" y="5111"/>
                  </a:cubicBezTo>
                  <a:cubicBezTo>
                    <a:pt x="6322" y="5330"/>
                    <a:pt x="6238" y="5543"/>
                    <a:pt x="6126" y="5739"/>
                  </a:cubicBezTo>
                  <a:cubicBezTo>
                    <a:pt x="6013" y="5937"/>
                    <a:pt x="5870" y="6115"/>
                    <a:pt x="5704" y="6268"/>
                  </a:cubicBezTo>
                  <a:cubicBezTo>
                    <a:pt x="5507" y="6197"/>
                    <a:pt x="5318" y="6108"/>
                    <a:pt x="5133" y="6002"/>
                  </a:cubicBezTo>
                  <a:cubicBezTo>
                    <a:pt x="5114" y="5991"/>
                    <a:pt x="5093" y="5979"/>
                    <a:pt x="5072" y="5966"/>
                  </a:cubicBezTo>
                  <a:cubicBezTo>
                    <a:pt x="5484" y="5696"/>
                    <a:pt x="5766" y="5239"/>
                    <a:pt x="5795" y="4715"/>
                  </a:cubicBezTo>
                  <a:close/>
                  <a:moveTo>
                    <a:pt x="1712" y="5392"/>
                  </a:moveTo>
                  <a:cubicBezTo>
                    <a:pt x="1769" y="5576"/>
                    <a:pt x="1845" y="5752"/>
                    <a:pt x="1943" y="5921"/>
                  </a:cubicBezTo>
                  <a:cubicBezTo>
                    <a:pt x="2040" y="6089"/>
                    <a:pt x="2154" y="6245"/>
                    <a:pt x="2285" y="6385"/>
                  </a:cubicBezTo>
                  <a:cubicBezTo>
                    <a:pt x="2012" y="6451"/>
                    <a:pt x="1731" y="6485"/>
                    <a:pt x="1450" y="6485"/>
                  </a:cubicBezTo>
                  <a:cubicBezTo>
                    <a:pt x="1304" y="6485"/>
                    <a:pt x="1158" y="6476"/>
                    <a:pt x="1012" y="6457"/>
                  </a:cubicBezTo>
                  <a:cubicBezTo>
                    <a:pt x="1180" y="6063"/>
                    <a:pt x="1418" y="5702"/>
                    <a:pt x="1712" y="5392"/>
                  </a:cubicBezTo>
                  <a:close/>
                  <a:moveTo>
                    <a:pt x="6672" y="5392"/>
                  </a:moveTo>
                  <a:cubicBezTo>
                    <a:pt x="6965" y="5702"/>
                    <a:pt x="7204" y="6063"/>
                    <a:pt x="7371" y="6457"/>
                  </a:cubicBezTo>
                  <a:cubicBezTo>
                    <a:pt x="7226" y="6476"/>
                    <a:pt x="7079" y="6485"/>
                    <a:pt x="6934" y="6485"/>
                  </a:cubicBezTo>
                  <a:cubicBezTo>
                    <a:pt x="6651" y="6485"/>
                    <a:pt x="6371" y="6451"/>
                    <a:pt x="6098" y="6385"/>
                  </a:cubicBezTo>
                  <a:cubicBezTo>
                    <a:pt x="6228" y="6245"/>
                    <a:pt x="6344" y="6089"/>
                    <a:pt x="6441" y="5921"/>
                  </a:cubicBezTo>
                  <a:cubicBezTo>
                    <a:pt x="6539" y="5754"/>
                    <a:pt x="6617" y="5576"/>
                    <a:pt x="6672" y="5392"/>
                  </a:cubicBezTo>
                  <a:close/>
                  <a:moveTo>
                    <a:pt x="4691" y="6151"/>
                  </a:moveTo>
                  <a:cubicBezTo>
                    <a:pt x="4762" y="6199"/>
                    <a:pt x="4835" y="6246"/>
                    <a:pt x="4909" y="6290"/>
                  </a:cubicBezTo>
                  <a:cubicBezTo>
                    <a:pt x="4905" y="6447"/>
                    <a:pt x="4886" y="6602"/>
                    <a:pt x="4859" y="6756"/>
                  </a:cubicBezTo>
                  <a:cubicBezTo>
                    <a:pt x="4645" y="6823"/>
                    <a:pt x="4421" y="6858"/>
                    <a:pt x="4191" y="6858"/>
                  </a:cubicBezTo>
                  <a:cubicBezTo>
                    <a:pt x="3963" y="6858"/>
                    <a:pt x="3737" y="6823"/>
                    <a:pt x="3522" y="6756"/>
                  </a:cubicBezTo>
                  <a:cubicBezTo>
                    <a:pt x="3496" y="6602"/>
                    <a:pt x="3477" y="6447"/>
                    <a:pt x="3471" y="6290"/>
                  </a:cubicBezTo>
                  <a:cubicBezTo>
                    <a:pt x="3547" y="6246"/>
                    <a:pt x="3620" y="6199"/>
                    <a:pt x="3691" y="6151"/>
                  </a:cubicBezTo>
                  <a:cubicBezTo>
                    <a:pt x="3847" y="6203"/>
                    <a:pt x="4016" y="6230"/>
                    <a:pt x="4191" y="6230"/>
                  </a:cubicBezTo>
                  <a:cubicBezTo>
                    <a:pt x="4366" y="6230"/>
                    <a:pt x="4533" y="6202"/>
                    <a:pt x="4691" y="6151"/>
                  </a:cubicBezTo>
                  <a:close/>
                  <a:moveTo>
                    <a:pt x="3616" y="7155"/>
                  </a:moveTo>
                  <a:cubicBezTo>
                    <a:pt x="3804" y="7197"/>
                    <a:pt x="3996" y="7219"/>
                    <a:pt x="4191" y="7219"/>
                  </a:cubicBezTo>
                  <a:cubicBezTo>
                    <a:pt x="4386" y="7219"/>
                    <a:pt x="4577" y="7197"/>
                    <a:pt x="4765" y="7155"/>
                  </a:cubicBezTo>
                  <a:lnTo>
                    <a:pt x="4765" y="7155"/>
                  </a:lnTo>
                  <a:cubicBezTo>
                    <a:pt x="4645" y="7566"/>
                    <a:pt x="4450" y="7951"/>
                    <a:pt x="4191" y="8295"/>
                  </a:cubicBezTo>
                  <a:cubicBezTo>
                    <a:pt x="3932" y="7951"/>
                    <a:pt x="3739" y="7566"/>
                    <a:pt x="3616" y="7155"/>
                  </a:cubicBezTo>
                  <a:close/>
                  <a:moveTo>
                    <a:pt x="4504" y="1"/>
                  </a:moveTo>
                  <a:cubicBezTo>
                    <a:pt x="4445" y="1"/>
                    <a:pt x="4386" y="30"/>
                    <a:pt x="4351" y="84"/>
                  </a:cubicBezTo>
                  <a:lnTo>
                    <a:pt x="4191" y="334"/>
                  </a:lnTo>
                  <a:lnTo>
                    <a:pt x="4031" y="84"/>
                  </a:lnTo>
                  <a:cubicBezTo>
                    <a:pt x="3995" y="30"/>
                    <a:pt x="3937" y="1"/>
                    <a:pt x="3877" y="1"/>
                  </a:cubicBezTo>
                  <a:cubicBezTo>
                    <a:pt x="3844" y="1"/>
                    <a:pt x="3811" y="10"/>
                    <a:pt x="3781" y="29"/>
                  </a:cubicBezTo>
                  <a:cubicBezTo>
                    <a:pt x="3698" y="84"/>
                    <a:pt x="3672" y="195"/>
                    <a:pt x="3727" y="279"/>
                  </a:cubicBezTo>
                  <a:lnTo>
                    <a:pt x="3969" y="650"/>
                  </a:lnTo>
                  <a:cubicBezTo>
                    <a:pt x="3484" y="1260"/>
                    <a:pt x="3190" y="1998"/>
                    <a:pt x="3123" y="2771"/>
                  </a:cubicBezTo>
                  <a:cubicBezTo>
                    <a:pt x="2599" y="2528"/>
                    <a:pt x="2026" y="2401"/>
                    <a:pt x="1449" y="2401"/>
                  </a:cubicBezTo>
                  <a:cubicBezTo>
                    <a:pt x="1254" y="2401"/>
                    <a:pt x="1058" y="2416"/>
                    <a:pt x="863" y="2445"/>
                  </a:cubicBezTo>
                  <a:lnTo>
                    <a:pt x="661" y="2049"/>
                  </a:lnTo>
                  <a:cubicBezTo>
                    <a:pt x="629" y="1987"/>
                    <a:pt x="566" y="1950"/>
                    <a:pt x="500" y="1950"/>
                  </a:cubicBezTo>
                  <a:cubicBezTo>
                    <a:pt x="472" y="1950"/>
                    <a:pt x="445" y="1957"/>
                    <a:pt x="418" y="1970"/>
                  </a:cubicBezTo>
                  <a:cubicBezTo>
                    <a:pt x="329" y="2014"/>
                    <a:pt x="293" y="2123"/>
                    <a:pt x="339" y="2214"/>
                  </a:cubicBezTo>
                  <a:lnTo>
                    <a:pt x="473" y="2477"/>
                  </a:lnTo>
                  <a:lnTo>
                    <a:pt x="177" y="2491"/>
                  </a:lnTo>
                  <a:cubicBezTo>
                    <a:pt x="79" y="2497"/>
                    <a:pt x="1" y="2582"/>
                    <a:pt x="7" y="2682"/>
                  </a:cubicBezTo>
                  <a:cubicBezTo>
                    <a:pt x="11" y="2777"/>
                    <a:pt x="90" y="2852"/>
                    <a:pt x="187" y="2852"/>
                  </a:cubicBezTo>
                  <a:lnTo>
                    <a:pt x="196" y="2852"/>
                  </a:lnTo>
                  <a:lnTo>
                    <a:pt x="638" y="2829"/>
                  </a:lnTo>
                  <a:cubicBezTo>
                    <a:pt x="924" y="3553"/>
                    <a:pt x="1417" y="4176"/>
                    <a:pt x="2053" y="4622"/>
                  </a:cubicBezTo>
                  <a:cubicBezTo>
                    <a:pt x="1417" y="5067"/>
                    <a:pt x="924" y="5692"/>
                    <a:pt x="638" y="6417"/>
                  </a:cubicBezTo>
                  <a:lnTo>
                    <a:pt x="196" y="6392"/>
                  </a:lnTo>
                  <a:cubicBezTo>
                    <a:pt x="193" y="6392"/>
                    <a:pt x="191" y="6392"/>
                    <a:pt x="188" y="6392"/>
                  </a:cubicBezTo>
                  <a:cubicBezTo>
                    <a:pt x="92" y="6392"/>
                    <a:pt x="11" y="6467"/>
                    <a:pt x="7" y="6564"/>
                  </a:cubicBezTo>
                  <a:cubicBezTo>
                    <a:pt x="1" y="6664"/>
                    <a:pt x="79" y="6749"/>
                    <a:pt x="177" y="6754"/>
                  </a:cubicBezTo>
                  <a:lnTo>
                    <a:pt x="473" y="6768"/>
                  </a:lnTo>
                  <a:lnTo>
                    <a:pt x="339" y="7032"/>
                  </a:lnTo>
                  <a:cubicBezTo>
                    <a:pt x="293" y="7121"/>
                    <a:pt x="327" y="7229"/>
                    <a:pt x="418" y="7277"/>
                  </a:cubicBezTo>
                  <a:cubicBezTo>
                    <a:pt x="444" y="7288"/>
                    <a:pt x="472" y="7295"/>
                    <a:pt x="499" y="7295"/>
                  </a:cubicBezTo>
                  <a:cubicBezTo>
                    <a:pt x="564" y="7295"/>
                    <a:pt x="628" y="7259"/>
                    <a:pt x="660" y="7197"/>
                  </a:cubicBezTo>
                  <a:lnTo>
                    <a:pt x="862" y="6801"/>
                  </a:lnTo>
                  <a:cubicBezTo>
                    <a:pt x="1057" y="6830"/>
                    <a:pt x="1252" y="6845"/>
                    <a:pt x="1447" y="6845"/>
                  </a:cubicBezTo>
                  <a:cubicBezTo>
                    <a:pt x="2024" y="6845"/>
                    <a:pt x="2596" y="6717"/>
                    <a:pt x="3122" y="6472"/>
                  </a:cubicBezTo>
                  <a:cubicBezTo>
                    <a:pt x="3190" y="7245"/>
                    <a:pt x="3484" y="7985"/>
                    <a:pt x="3967" y="8593"/>
                  </a:cubicBezTo>
                  <a:lnTo>
                    <a:pt x="3724" y="8964"/>
                  </a:lnTo>
                  <a:cubicBezTo>
                    <a:pt x="3671" y="9048"/>
                    <a:pt x="3694" y="9159"/>
                    <a:pt x="3779" y="9214"/>
                  </a:cubicBezTo>
                  <a:cubicBezTo>
                    <a:pt x="3810" y="9234"/>
                    <a:pt x="3844" y="9243"/>
                    <a:pt x="3876" y="9243"/>
                  </a:cubicBezTo>
                  <a:cubicBezTo>
                    <a:pt x="3937" y="9243"/>
                    <a:pt x="3995" y="9214"/>
                    <a:pt x="4028" y="9159"/>
                  </a:cubicBezTo>
                  <a:lnTo>
                    <a:pt x="4190" y="8911"/>
                  </a:lnTo>
                  <a:lnTo>
                    <a:pt x="4350" y="9159"/>
                  </a:lnTo>
                  <a:cubicBezTo>
                    <a:pt x="4385" y="9214"/>
                    <a:pt x="4442" y="9243"/>
                    <a:pt x="4502" y="9243"/>
                  </a:cubicBezTo>
                  <a:cubicBezTo>
                    <a:pt x="4536" y="9243"/>
                    <a:pt x="4568" y="9234"/>
                    <a:pt x="4598" y="9214"/>
                  </a:cubicBezTo>
                  <a:cubicBezTo>
                    <a:pt x="4682" y="9159"/>
                    <a:pt x="4707" y="9048"/>
                    <a:pt x="4653" y="8964"/>
                  </a:cubicBezTo>
                  <a:lnTo>
                    <a:pt x="4411" y="8593"/>
                  </a:lnTo>
                  <a:cubicBezTo>
                    <a:pt x="4895" y="7985"/>
                    <a:pt x="5189" y="7245"/>
                    <a:pt x="5256" y="6472"/>
                  </a:cubicBezTo>
                  <a:cubicBezTo>
                    <a:pt x="5782" y="6717"/>
                    <a:pt x="6354" y="6845"/>
                    <a:pt x="6931" y="6845"/>
                  </a:cubicBezTo>
                  <a:cubicBezTo>
                    <a:pt x="7126" y="6845"/>
                    <a:pt x="7321" y="6830"/>
                    <a:pt x="7516" y="6801"/>
                  </a:cubicBezTo>
                  <a:lnTo>
                    <a:pt x="7718" y="7197"/>
                  </a:lnTo>
                  <a:cubicBezTo>
                    <a:pt x="7751" y="7259"/>
                    <a:pt x="7813" y="7295"/>
                    <a:pt x="7878" y="7295"/>
                  </a:cubicBezTo>
                  <a:cubicBezTo>
                    <a:pt x="7906" y="7295"/>
                    <a:pt x="7935" y="7288"/>
                    <a:pt x="7961" y="7277"/>
                  </a:cubicBezTo>
                  <a:cubicBezTo>
                    <a:pt x="8049" y="7230"/>
                    <a:pt x="8085" y="7122"/>
                    <a:pt x="8040" y="7032"/>
                  </a:cubicBezTo>
                  <a:lnTo>
                    <a:pt x="7904" y="6768"/>
                  </a:lnTo>
                  <a:lnTo>
                    <a:pt x="8201" y="6754"/>
                  </a:lnTo>
                  <a:cubicBezTo>
                    <a:pt x="8300" y="6749"/>
                    <a:pt x="8377" y="6664"/>
                    <a:pt x="8372" y="6564"/>
                  </a:cubicBezTo>
                  <a:cubicBezTo>
                    <a:pt x="8370" y="6467"/>
                    <a:pt x="8290" y="6392"/>
                    <a:pt x="8194" y="6392"/>
                  </a:cubicBezTo>
                  <a:cubicBezTo>
                    <a:pt x="8191" y="6392"/>
                    <a:pt x="8189" y="6392"/>
                    <a:pt x="8186" y="6392"/>
                  </a:cubicBezTo>
                  <a:lnTo>
                    <a:pt x="7744" y="6417"/>
                  </a:lnTo>
                  <a:cubicBezTo>
                    <a:pt x="7458" y="5692"/>
                    <a:pt x="6965" y="5069"/>
                    <a:pt x="6329" y="4622"/>
                  </a:cubicBezTo>
                  <a:cubicBezTo>
                    <a:pt x="6965" y="4179"/>
                    <a:pt x="7458" y="3553"/>
                    <a:pt x="7744" y="2829"/>
                  </a:cubicBezTo>
                  <a:lnTo>
                    <a:pt x="8186" y="2852"/>
                  </a:lnTo>
                  <a:lnTo>
                    <a:pt x="8195" y="2852"/>
                  </a:lnTo>
                  <a:cubicBezTo>
                    <a:pt x="8290" y="2852"/>
                    <a:pt x="8370" y="2779"/>
                    <a:pt x="8375" y="2682"/>
                  </a:cubicBezTo>
                  <a:cubicBezTo>
                    <a:pt x="8381" y="2582"/>
                    <a:pt x="8303" y="2497"/>
                    <a:pt x="8203" y="2491"/>
                  </a:cubicBezTo>
                  <a:lnTo>
                    <a:pt x="7907" y="2477"/>
                  </a:lnTo>
                  <a:lnTo>
                    <a:pt x="8043" y="2214"/>
                  </a:lnTo>
                  <a:cubicBezTo>
                    <a:pt x="8088" y="2124"/>
                    <a:pt x="8055" y="2016"/>
                    <a:pt x="7964" y="1970"/>
                  </a:cubicBezTo>
                  <a:cubicBezTo>
                    <a:pt x="7938" y="1956"/>
                    <a:pt x="7910" y="1950"/>
                    <a:pt x="7882" y="1950"/>
                  </a:cubicBezTo>
                  <a:cubicBezTo>
                    <a:pt x="7817" y="1950"/>
                    <a:pt x="7753" y="1986"/>
                    <a:pt x="7719" y="2049"/>
                  </a:cubicBezTo>
                  <a:lnTo>
                    <a:pt x="7517" y="2445"/>
                  </a:lnTo>
                  <a:cubicBezTo>
                    <a:pt x="7323" y="2416"/>
                    <a:pt x="7127" y="2401"/>
                    <a:pt x="6932" y="2401"/>
                  </a:cubicBezTo>
                  <a:cubicBezTo>
                    <a:pt x="6356" y="2401"/>
                    <a:pt x="5783" y="2528"/>
                    <a:pt x="5259" y="2771"/>
                  </a:cubicBezTo>
                  <a:cubicBezTo>
                    <a:pt x="5189" y="1998"/>
                    <a:pt x="4895" y="1260"/>
                    <a:pt x="4414" y="650"/>
                  </a:cubicBezTo>
                  <a:lnTo>
                    <a:pt x="4655" y="279"/>
                  </a:lnTo>
                  <a:cubicBezTo>
                    <a:pt x="4710" y="197"/>
                    <a:pt x="4685" y="84"/>
                    <a:pt x="4601" y="29"/>
                  </a:cubicBezTo>
                  <a:cubicBezTo>
                    <a:pt x="4571" y="10"/>
                    <a:pt x="4537" y="1"/>
                    <a:pt x="4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5"/>
            <p:cNvSpPr/>
            <p:nvPr/>
          </p:nvSpPr>
          <p:spPr>
            <a:xfrm>
              <a:off x="7323567" y="3065863"/>
              <a:ext cx="63562" cy="44836"/>
            </a:xfrm>
            <a:custGeom>
              <a:avLst/>
              <a:gdLst/>
              <a:ahLst/>
              <a:cxnLst/>
              <a:rect l="l" t="t" r="r" b="b"/>
              <a:pathLst>
                <a:path w="1687" h="1190" extrusionOk="0">
                  <a:moveTo>
                    <a:pt x="1489" y="0"/>
                  </a:moveTo>
                  <a:cubicBezTo>
                    <a:pt x="1474" y="0"/>
                    <a:pt x="1459" y="2"/>
                    <a:pt x="1444" y="6"/>
                  </a:cubicBezTo>
                  <a:cubicBezTo>
                    <a:pt x="1347" y="32"/>
                    <a:pt x="1288" y="129"/>
                    <a:pt x="1313" y="227"/>
                  </a:cubicBezTo>
                  <a:cubicBezTo>
                    <a:pt x="1324" y="266"/>
                    <a:pt x="1327" y="306"/>
                    <a:pt x="1327" y="348"/>
                  </a:cubicBezTo>
                  <a:cubicBezTo>
                    <a:pt x="1327" y="613"/>
                    <a:pt x="1110" y="829"/>
                    <a:pt x="846" y="829"/>
                  </a:cubicBezTo>
                  <a:cubicBezTo>
                    <a:pt x="580" y="829"/>
                    <a:pt x="363" y="613"/>
                    <a:pt x="363" y="348"/>
                  </a:cubicBezTo>
                  <a:cubicBezTo>
                    <a:pt x="363" y="306"/>
                    <a:pt x="369" y="266"/>
                    <a:pt x="378" y="227"/>
                  </a:cubicBezTo>
                  <a:cubicBezTo>
                    <a:pt x="402" y="132"/>
                    <a:pt x="345" y="32"/>
                    <a:pt x="248" y="6"/>
                  </a:cubicBezTo>
                  <a:cubicBezTo>
                    <a:pt x="233" y="2"/>
                    <a:pt x="218" y="0"/>
                    <a:pt x="203" y="0"/>
                  </a:cubicBezTo>
                  <a:cubicBezTo>
                    <a:pt x="122" y="0"/>
                    <a:pt x="49" y="55"/>
                    <a:pt x="27" y="136"/>
                  </a:cubicBezTo>
                  <a:cubicBezTo>
                    <a:pt x="9" y="205"/>
                    <a:pt x="1" y="276"/>
                    <a:pt x="1" y="345"/>
                  </a:cubicBezTo>
                  <a:cubicBezTo>
                    <a:pt x="1" y="812"/>
                    <a:pt x="379" y="1189"/>
                    <a:pt x="843" y="1189"/>
                  </a:cubicBezTo>
                  <a:cubicBezTo>
                    <a:pt x="1308" y="1189"/>
                    <a:pt x="1687" y="811"/>
                    <a:pt x="1687" y="345"/>
                  </a:cubicBezTo>
                  <a:cubicBezTo>
                    <a:pt x="1687" y="276"/>
                    <a:pt x="1678" y="204"/>
                    <a:pt x="1659" y="134"/>
                  </a:cubicBezTo>
                  <a:cubicBezTo>
                    <a:pt x="1642" y="54"/>
                    <a:pt x="1570" y="0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5"/>
            <p:cNvSpPr/>
            <p:nvPr/>
          </p:nvSpPr>
          <p:spPr>
            <a:xfrm>
              <a:off x="7348622" y="3047062"/>
              <a:ext cx="13639" cy="13639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1"/>
                  </a:moveTo>
                  <a:cubicBezTo>
                    <a:pt x="81" y="1"/>
                    <a:pt x="0" y="81"/>
                    <a:pt x="0" y="181"/>
                  </a:cubicBezTo>
                  <a:cubicBezTo>
                    <a:pt x="0" y="282"/>
                    <a:pt x="81" y="362"/>
                    <a:pt x="181" y="362"/>
                  </a:cubicBezTo>
                  <a:cubicBezTo>
                    <a:pt x="281" y="362"/>
                    <a:pt x="362" y="282"/>
                    <a:pt x="362" y="181"/>
                  </a:cubicBezTo>
                  <a:cubicBezTo>
                    <a:pt x="362" y="81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55"/>
          <p:cNvGrpSpPr/>
          <p:nvPr/>
        </p:nvGrpSpPr>
        <p:grpSpPr>
          <a:xfrm>
            <a:off x="7095516" y="1460391"/>
            <a:ext cx="350062" cy="284581"/>
            <a:chOff x="1612941" y="3574066"/>
            <a:chExt cx="350062" cy="284581"/>
          </a:xfrm>
        </p:grpSpPr>
        <p:sp>
          <p:nvSpPr>
            <p:cNvPr id="791" name="Google Shape;791;p55"/>
            <p:cNvSpPr/>
            <p:nvPr/>
          </p:nvSpPr>
          <p:spPr>
            <a:xfrm>
              <a:off x="1745643" y="3765433"/>
              <a:ext cx="84774" cy="86357"/>
            </a:xfrm>
            <a:custGeom>
              <a:avLst/>
              <a:gdLst/>
              <a:ahLst/>
              <a:cxnLst/>
              <a:rect l="l" t="t" r="r" b="b"/>
              <a:pathLst>
                <a:path w="2250" h="2292" extrusionOk="0">
                  <a:moveTo>
                    <a:pt x="1" y="1"/>
                  </a:moveTo>
                  <a:lnTo>
                    <a:pt x="1" y="2137"/>
                  </a:lnTo>
                  <a:cubicBezTo>
                    <a:pt x="103" y="2240"/>
                    <a:pt x="239" y="2291"/>
                    <a:pt x="375" y="2291"/>
                  </a:cubicBezTo>
                  <a:cubicBezTo>
                    <a:pt x="511" y="2291"/>
                    <a:pt x="647" y="2240"/>
                    <a:pt x="751" y="2137"/>
                  </a:cubicBezTo>
                  <a:cubicBezTo>
                    <a:pt x="853" y="2240"/>
                    <a:pt x="989" y="2291"/>
                    <a:pt x="1124" y="2291"/>
                  </a:cubicBezTo>
                  <a:cubicBezTo>
                    <a:pt x="1260" y="2291"/>
                    <a:pt x="1396" y="2240"/>
                    <a:pt x="1499" y="2137"/>
                  </a:cubicBezTo>
                  <a:cubicBezTo>
                    <a:pt x="1603" y="2240"/>
                    <a:pt x="1738" y="2291"/>
                    <a:pt x="1874" y="2291"/>
                  </a:cubicBezTo>
                  <a:cubicBezTo>
                    <a:pt x="2009" y="2291"/>
                    <a:pt x="2145" y="2240"/>
                    <a:pt x="2249" y="2137"/>
                  </a:cubicBezTo>
                  <a:lnTo>
                    <a:pt x="2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5"/>
            <p:cNvSpPr/>
            <p:nvPr/>
          </p:nvSpPr>
          <p:spPr>
            <a:xfrm>
              <a:off x="1745643" y="3605564"/>
              <a:ext cx="84774" cy="86395"/>
            </a:xfrm>
            <a:custGeom>
              <a:avLst/>
              <a:gdLst/>
              <a:ahLst/>
              <a:cxnLst/>
              <a:rect l="l" t="t" r="r" b="b"/>
              <a:pathLst>
                <a:path w="2250" h="2293" extrusionOk="0">
                  <a:moveTo>
                    <a:pt x="1" y="0"/>
                  </a:moveTo>
                  <a:lnTo>
                    <a:pt x="1" y="2137"/>
                  </a:lnTo>
                  <a:cubicBezTo>
                    <a:pt x="103" y="2241"/>
                    <a:pt x="239" y="2292"/>
                    <a:pt x="375" y="2292"/>
                  </a:cubicBezTo>
                  <a:cubicBezTo>
                    <a:pt x="511" y="2292"/>
                    <a:pt x="647" y="2241"/>
                    <a:pt x="751" y="2137"/>
                  </a:cubicBezTo>
                  <a:cubicBezTo>
                    <a:pt x="853" y="2241"/>
                    <a:pt x="989" y="2292"/>
                    <a:pt x="1124" y="2292"/>
                  </a:cubicBezTo>
                  <a:cubicBezTo>
                    <a:pt x="1260" y="2292"/>
                    <a:pt x="1396" y="2241"/>
                    <a:pt x="1499" y="2137"/>
                  </a:cubicBezTo>
                  <a:cubicBezTo>
                    <a:pt x="1603" y="2241"/>
                    <a:pt x="1738" y="2292"/>
                    <a:pt x="1874" y="2292"/>
                  </a:cubicBezTo>
                  <a:cubicBezTo>
                    <a:pt x="2009" y="2292"/>
                    <a:pt x="2145" y="2241"/>
                    <a:pt x="2249" y="2137"/>
                  </a:cubicBezTo>
                  <a:lnTo>
                    <a:pt x="2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5"/>
            <p:cNvSpPr/>
            <p:nvPr/>
          </p:nvSpPr>
          <p:spPr>
            <a:xfrm>
              <a:off x="1858149" y="3587479"/>
              <a:ext cx="97246" cy="97622"/>
            </a:xfrm>
            <a:custGeom>
              <a:avLst/>
              <a:gdLst/>
              <a:ahLst/>
              <a:cxnLst/>
              <a:rect l="l" t="t" r="r" b="b"/>
              <a:pathLst>
                <a:path w="2581" h="2591" extrusionOk="0">
                  <a:moveTo>
                    <a:pt x="2212" y="1"/>
                  </a:moveTo>
                  <a:lnTo>
                    <a:pt x="0" y="391"/>
                  </a:lnTo>
                  <a:lnTo>
                    <a:pt x="370" y="2495"/>
                  </a:lnTo>
                  <a:cubicBezTo>
                    <a:pt x="462" y="2559"/>
                    <a:pt x="568" y="2590"/>
                    <a:pt x="673" y="2590"/>
                  </a:cubicBezTo>
                  <a:cubicBezTo>
                    <a:pt x="839" y="2590"/>
                    <a:pt x="1004" y="2512"/>
                    <a:pt x="1107" y="2365"/>
                  </a:cubicBezTo>
                  <a:cubicBezTo>
                    <a:pt x="1199" y="2429"/>
                    <a:pt x="1305" y="2460"/>
                    <a:pt x="1410" y="2460"/>
                  </a:cubicBezTo>
                  <a:cubicBezTo>
                    <a:pt x="1576" y="2460"/>
                    <a:pt x="1741" y="2382"/>
                    <a:pt x="1844" y="2234"/>
                  </a:cubicBezTo>
                  <a:cubicBezTo>
                    <a:pt x="1936" y="2299"/>
                    <a:pt x="2042" y="2330"/>
                    <a:pt x="2146" y="2330"/>
                  </a:cubicBezTo>
                  <a:cubicBezTo>
                    <a:pt x="2313" y="2330"/>
                    <a:pt x="2478" y="2252"/>
                    <a:pt x="2581" y="2104"/>
                  </a:cubicBezTo>
                  <a:lnTo>
                    <a:pt x="22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5"/>
            <p:cNvSpPr/>
            <p:nvPr/>
          </p:nvSpPr>
          <p:spPr>
            <a:xfrm>
              <a:off x="1620552" y="3587479"/>
              <a:ext cx="97321" cy="97622"/>
            </a:xfrm>
            <a:custGeom>
              <a:avLst/>
              <a:gdLst/>
              <a:ahLst/>
              <a:cxnLst/>
              <a:rect l="l" t="t" r="r" b="b"/>
              <a:pathLst>
                <a:path w="2583" h="2591" extrusionOk="0">
                  <a:moveTo>
                    <a:pt x="369" y="1"/>
                  </a:moveTo>
                  <a:lnTo>
                    <a:pt x="1" y="2104"/>
                  </a:lnTo>
                  <a:cubicBezTo>
                    <a:pt x="104" y="2252"/>
                    <a:pt x="269" y="2330"/>
                    <a:pt x="435" y="2330"/>
                  </a:cubicBezTo>
                  <a:cubicBezTo>
                    <a:pt x="540" y="2330"/>
                    <a:pt x="645" y="2299"/>
                    <a:pt x="737" y="2234"/>
                  </a:cubicBezTo>
                  <a:cubicBezTo>
                    <a:pt x="841" y="2382"/>
                    <a:pt x="1005" y="2460"/>
                    <a:pt x="1172" y="2460"/>
                  </a:cubicBezTo>
                  <a:cubicBezTo>
                    <a:pt x="1277" y="2460"/>
                    <a:pt x="1382" y="2429"/>
                    <a:pt x="1474" y="2365"/>
                  </a:cubicBezTo>
                  <a:cubicBezTo>
                    <a:pt x="1578" y="2512"/>
                    <a:pt x="1742" y="2590"/>
                    <a:pt x="1909" y="2590"/>
                  </a:cubicBezTo>
                  <a:cubicBezTo>
                    <a:pt x="2014" y="2590"/>
                    <a:pt x="2119" y="2559"/>
                    <a:pt x="2211" y="2495"/>
                  </a:cubicBezTo>
                  <a:lnTo>
                    <a:pt x="2583" y="391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5"/>
            <p:cNvSpPr/>
            <p:nvPr/>
          </p:nvSpPr>
          <p:spPr>
            <a:xfrm>
              <a:off x="1858149" y="3747272"/>
              <a:ext cx="97246" cy="97622"/>
            </a:xfrm>
            <a:custGeom>
              <a:avLst/>
              <a:gdLst/>
              <a:ahLst/>
              <a:cxnLst/>
              <a:rect l="l" t="t" r="r" b="b"/>
              <a:pathLst>
                <a:path w="2581" h="2591" extrusionOk="0">
                  <a:moveTo>
                    <a:pt x="2212" y="0"/>
                  </a:moveTo>
                  <a:lnTo>
                    <a:pt x="0" y="391"/>
                  </a:lnTo>
                  <a:lnTo>
                    <a:pt x="370" y="2494"/>
                  </a:lnTo>
                  <a:cubicBezTo>
                    <a:pt x="462" y="2559"/>
                    <a:pt x="568" y="2590"/>
                    <a:pt x="673" y="2590"/>
                  </a:cubicBezTo>
                  <a:cubicBezTo>
                    <a:pt x="839" y="2590"/>
                    <a:pt x="1004" y="2511"/>
                    <a:pt x="1107" y="2364"/>
                  </a:cubicBezTo>
                  <a:cubicBezTo>
                    <a:pt x="1199" y="2429"/>
                    <a:pt x="1305" y="2460"/>
                    <a:pt x="1410" y="2460"/>
                  </a:cubicBezTo>
                  <a:cubicBezTo>
                    <a:pt x="1576" y="2460"/>
                    <a:pt x="1741" y="2381"/>
                    <a:pt x="1844" y="2234"/>
                  </a:cubicBezTo>
                  <a:cubicBezTo>
                    <a:pt x="1936" y="2299"/>
                    <a:pt x="2042" y="2330"/>
                    <a:pt x="2146" y="2330"/>
                  </a:cubicBezTo>
                  <a:cubicBezTo>
                    <a:pt x="2313" y="2330"/>
                    <a:pt x="2478" y="2251"/>
                    <a:pt x="2581" y="2104"/>
                  </a:cubicBezTo>
                  <a:lnTo>
                    <a:pt x="22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5"/>
            <p:cNvSpPr/>
            <p:nvPr/>
          </p:nvSpPr>
          <p:spPr>
            <a:xfrm>
              <a:off x="1620552" y="3747272"/>
              <a:ext cx="97321" cy="97622"/>
            </a:xfrm>
            <a:custGeom>
              <a:avLst/>
              <a:gdLst/>
              <a:ahLst/>
              <a:cxnLst/>
              <a:rect l="l" t="t" r="r" b="b"/>
              <a:pathLst>
                <a:path w="2583" h="2591" extrusionOk="0">
                  <a:moveTo>
                    <a:pt x="369" y="0"/>
                  </a:moveTo>
                  <a:lnTo>
                    <a:pt x="1" y="2104"/>
                  </a:lnTo>
                  <a:cubicBezTo>
                    <a:pt x="104" y="2251"/>
                    <a:pt x="269" y="2330"/>
                    <a:pt x="435" y="2330"/>
                  </a:cubicBezTo>
                  <a:cubicBezTo>
                    <a:pt x="540" y="2330"/>
                    <a:pt x="645" y="2299"/>
                    <a:pt x="737" y="2234"/>
                  </a:cubicBezTo>
                  <a:cubicBezTo>
                    <a:pt x="841" y="2381"/>
                    <a:pt x="1005" y="2460"/>
                    <a:pt x="1172" y="2460"/>
                  </a:cubicBezTo>
                  <a:cubicBezTo>
                    <a:pt x="1277" y="2460"/>
                    <a:pt x="1382" y="2429"/>
                    <a:pt x="1474" y="2364"/>
                  </a:cubicBezTo>
                  <a:cubicBezTo>
                    <a:pt x="1578" y="2511"/>
                    <a:pt x="1742" y="2590"/>
                    <a:pt x="1909" y="2590"/>
                  </a:cubicBezTo>
                  <a:cubicBezTo>
                    <a:pt x="2014" y="2590"/>
                    <a:pt x="2119" y="2559"/>
                    <a:pt x="2211" y="2494"/>
                  </a:cubicBezTo>
                  <a:lnTo>
                    <a:pt x="2583" y="391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5"/>
            <p:cNvSpPr/>
            <p:nvPr/>
          </p:nvSpPr>
          <p:spPr>
            <a:xfrm>
              <a:off x="1612941" y="3574066"/>
              <a:ext cx="350062" cy="124788"/>
            </a:xfrm>
            <a:custGeom>
              <a:avLst/>
              <a:gdLst/>
              <a:ahLst/>
              <a:cxnLst/>
              <a:rect l="l" t="t" r="r" b="b"/>
              <a:pathLst>
                <a:path w="9291" h="3312" extrusionOk="0">
                  <a:moveTo>
                    <a:pt x="730" y="516"/>
                  </a:moveTo>
                  <a:cubicBezTo>
                    <a:pt x="1338" y="675"/>
                    <a:pt x="1957" y="796"/>
                    <a:pt x="2579" y="878"/>
                  </a:cubicBezTo>
                  <a:lnTo>
                    <a:pt x="2251" y="2736"/>
                  </a:lnTo>
                  <a:cubicBezTo>
                    <a:pt x="2206" y="2756"/>
                    <a:pt x="2158" y="2766"/>
                    <a:pt x="2110" y="2766"/>
                  </a:cubicBezTo>
                  <a:cubicBezTo>
                    <a:pt x="2090" y="2766"/>
                    <a:pt x="2070" y="2764"/>
                    <a:pt x="2051" y="2761"/>
                  </a:cubicBezTo>
                  <a:cubicBezTo>
                    <a:pt x="1958" y="2744"/>
                    <a:pt x="1879" y="2693"/>
                    <a:pt x="1825" y="2618"/>
                  </a:cubicBezTo>
                  <a:cubicBezTo>
                    <a:pt x="1790" y="2568"/>
                    <a:pt x="1733" y="2541"/>
                    <a:pt x="1676" y="2541"/>
                  </a:cubicBezTo>
                  <a:cubicBezTo>
                    <a:pt x="1640" y="2541"/>
                    <a:pt x="1605" y="2552"/>
                    <a:pt x="1574" y="2573"/>
                  </a:cubicBezTo>
                  <a:cubicBezTo>
                    <a:pt x="1513" y="2616"/>
                    <a:pt x="1443" y="2636"/>
                    <a:pt x="1374" y="2636"/>
                  </a:cubicBezTo>
                  <a:cubicBezTo>
                    <a:pt x="1264" y="2636"/>
                    <a:pt x="1156" y="2585"/>
                    <a:pt x="1088" y="2488"/>
                  </a:cubicBezTo>
                  <a:cubicBezTo>
                    <a:pt x="1053" y="2438"/>
                    <a:pt x="996" y="2411"/>
                    <a:pt x="939" y="2411"/>
                  </a:cubicBezTo>
                  <a:cubicBezTo>
                    <a:pt x="904" y="2411"/>
                    <a:pt x="868" y="2422"/>
                    <a:pt x="837" y="2443"/>
                  </a:cubicBezTo>
                  <a:cubicBezTo>
                    <a:pt x="776" y="2486"/>
                    <a:pt x="706" y="2506"/>
                    <a:pt x="637" y="2506"/>
                  </a:cubicBezTo>
                  <a:cubicBezTo>
                    <a:pt x="549" y="2506"/>
                    <a:pt x="462" y="2473"/>
                    <a:pt x="396" y="2408"/>
                  </a:cubicBezTo>
                  <a:lnTo>
                    <a:pt x="730" y="516"/>
                  </a:lnTo>
                  <a:close/>
                  <a:moveTo>
                    <a:pt x="8564" y="519"/>
                  </a:moveTo>
                  <a:lnTo>
                    <a:pt x="8896" y="2410"/>
                  </a:lnTo>
                  <a:cubicBezTo>
                    <a:pt x="8830" y="2473"/>
                    <a:pt x="8742" y="2506"/>
                    <a:pt x="8653" y="2506"/>
                  </a:cubicBezTo>
                  <a:cubicBezTo>
                    <a:pt x="8584" y="2506"/>
                    <a:pt x="8516" y="2486"/>
                    <a:pt x="8456" y="2445"/>
                  </a:cubicBezTo>
                  <a:cubicBezTo>
                    <a:pt x="8424" y="2422"/>
                    <a:pt x="8387" y="2412"/>
                    <a:pt x="8351" y="2412"/>
                  </a:cubicBezTo>
                  <a:cubicBezTo>
                    <a:pt x="8294" y="2412"/>
                    <a:pt x="8238" y="2439"/>
                    <a:pt x="8204" y="2489"/>
                  </a:cubicBezTo>
                  <a:cubicBezTo>
                    <a:pt x="8137" y="2586"/>
                    <a:pt x="8028" y="2638"/>
                    <a:pt x="7918" y="2638"/>
                  </a:cubicBezTo>
                  <a:cubicBezTo>
                    <a:pt x="7848" y="2638"/>
                    <a:pt x="7778" y="2618"/>
                    <a:pt x="7717" y="2575"/>
                  </a:cubicBezTo>
                  <a:cubicBezTo>
                    <a:pt x="7686" y="2552"/>
                    <a:pt x="7650" y="2542"/>
                    <a:pt x="7614" y="2542"/>
                  </a:cubicBezTo>
                  <a:cubicBezTo>
                    <a:pt x="7557" y="2542"/>
                    <a:pt x="7501" y="2569"/>
                    <a:pt x="7467" y="2619"/>
                  </a:cubicBezTo>
                  <a:cubicBezTo>
                    <a:pt x="7412" y="2695"/>
                    <a:pt x="7333" y="2747"/>
                    <a:pt x="7241" y="2762"/>
                  </a:cubicBezTo>
                  <a:cubicBezTo>
                    <a:pt x="7221" y="2766"/>
                    <a:pt x="7201" y="2767"/>
                    <a:pt x="7181" y="2767"/>
                  </a:cubicBezTo>
                  <a:cubicBezTo>
                    <a:pt x="7133" y="2767"/>
                    <a:pt x="7084" y="2757"/>
                    <a:pt x="7041" y="2738"/>
                  </a:cubicBezTo>
                  <a:lnTo>
                    <a:pt x="6715" y="881"/>
                  </a:lnTo>
                  <a:cubicBezTo>
                    <a:pt x="7337" y="799"/>
                    <a:pt x="7957" y="677"/>
                    <a:pt x="8564" y="519"/>
                  </a:cubicBezTo>
                  <a:close/>
                  <a:moveTo>
                    <a:pt x="199" y="1"/>
                  </a:moveTo>
                  <a:cubicBezTo>
                    <a:pt x="122" y="1"/>
                    <a:pt x="50" y="51"/>
                    <a:pt x="26" y="128"/>
                  </a:cubicBezTo>
                  <a:cubicBezTo>
                    <a:pt x="0" y="225"/>
                    <a:pt x="55" y="326"/>
                    <a:pt x="151" y="355"/>
                  </a:cubicBezTo>
                  <a:cubicBezTo>
                    <a:pt x="227" y="378"/>
                    <a:pt x="302" y="400"/>
                    <a:pt x="380" y="422"/>
                  </a:cubicBezTo>
                  <a:lnTo>
                    <a:pt x="26" y="2430"/>
                  </a:lnTo>
                  <a:cubicBezTo>
                    <a:pt x="18" y="2476"/>
                    <a:pt x="28" y="2525"/>
                    <a:pt x="57" y="2566"/>
                  </a:cubicBezTo>
                  <a:cubicBezTo>
                    <a:pt x="196" y="2762"/>
                    <a:pt x="418" y="2868"/>
                    <a:pt x="642" y="2868"/>
                  </a:cubicBezTo>
                  <a:cubicBezTo>
                    <a:pt x="730" y="2868"/>
                    <a:pt x="818" y="2852"/>
                    <a:pt x="902" y="2819"/>
                  </a:cubicBezTo>
                  <a:cubicBezTo>
                    <a:pt x="1034" y="2936"/>
                    <a:pt x="1204" y="2998"/>
                    <a:pt x="1376" y="2998"/>
                  </a:cubicBezTo>
                  <a:cubicBezTo>
                    <a:pt x="1465" y="2998"/>
                    <a:pt x="1554" y="2981"/>
                    <a:pt x="1639" y="2947"/>
                  </a:cubicBezTo>
                  <a:cubicBezTo>
                    <a:pt x="1770" y="3066"/>
                    <a:pt x="1941" y="3128"/>
                    <a:pt x="2114" y="3128"/>
                  </a:cubicBezTo>
                  <a:cubicBezTo>
                    <a:pt x="2254" y="3128"/>
                    <a:pt x="2396" y="3088"/>
                    <a:pt x="2520" y="3001"/>
                  </a:cubicBezTo>
                  <a:cubicBezTo>
                    <a:pt x="2561" y="2973"/>
                    <a:pt x="2587" y="2931"/>
                    <a:pt x="2594" y="2882"/>
                  </a:cubicBezTo>
                  <a:lnTo>
                    <a:pt x="2939" y="925"/>
                  </a:lnTo>
                  <a:cubicBezTo>
                    <a:pt x="3074" y="940"/>
                    <a:pt x="3208" y="953"/>
                    <a:pt x="3344" y="965"/>
                  </a:cubicBezTo>
                  <a:lnTo>
                    <a:pt x="3344" y="2975"/>
                  </a:lnTo>
                  <a:cubicBezTo>
                    <a:pt x="3344" y="3024"/>
                    <a:pt x="3364" y="3069"/>
                    <a:pt x="3396" y="3103"/>
                  </a:cubicBezTo>
                  <a:cubicBezTo>
                    <a:pt x="3530" y="3236"/>
                    <a:pt x="3709" y="3311"/>
                    <a:pt x="3899" y="3311"/>
                  </a:cubicBezTo>
                  <a:cubicBezTo>
                    <a:pt x="4031" y="3311"/>
                    <a:pt x="4162" y="3272"/>
                    <a:pt x="4273" y="3205"/>
                  </a:cubicBezTo>
                  <a:cubicBezTo>
                    <a:pt x="4386" y="3275"/>
                    <a:pt x="4516" y="3310"/>
                    <a:pt x="4646" y="3310"/>
                  </a:cubicBezTo>
                  <a:cubicBezTo>
                    <a:pt x="4776" y="3310"/>
                    <a:pt x="4906" y="3275"/>
                    <a:pt x="5020" y="3205"/>
                  </a:cubicBezTo>
                  <a:cubicBezTo>
                    <a:pt x="5132" y="3272"/>
                    <a:pt x="5260" y="3311"/>
                    <a:pt x="5394" y="3311"/>
                  </a:cubicBezTo>
                  <a:cubicBezTo>
                    <a:pt x="5583" y="3311"/>
                    <a:pt x="5762" y="3236"/>
                    <a:pt x="5895" y="3103"/>
                  </a:cubicBezTo>
                  <a:cubicBezTo>
                    <a:pt x="5930" y="3069"/>
                    <a:pt x="5949" y="3024"/>
                    <a:pt x="5949" y="2975"/>
                  </a:cubicBezTo>
                  <a:lnTo>
                    <a:pt x="5949" y="965"/>
                  </a:lnTo>
                  <a:cubicBezTo>
                    <a:pt x="6083" y="953"/>
                    <a:pt x="6218" y="939"/>
                    <a:pt x="6353" y="925"/>
                  </a:cubicBezTo>
                  <a:lnTo>
                    <a:pt x="6697" y="2882"/>
                  </a:lnTo>
                  <a:cubicBezTo>
                    <a:pt x="6707" y="2930"/>
                    <a:pt x="6732" y="2972"/>
                    <a:pt x="6772" y="3001"/>
                  </a:cubicBezTo>
                  <a:cubicBezTo>
                    <a:pt x="6895" y="3088"/>
                    <a:pt x="7037" y="3128"/>
                    <a:pt x="7178" y="3128"/>
                  </a:cubicBezTo>
                  <a:cubicBezTo>
                    <a:pt x="7350" y="3128"/>
                    <a:pt x="7521" y="3067"/>
                    <a:pt x="7654" y="2947"/>
                  </a:cubicBezTo>
                  <a:cubicBezTo>
                    <a:pt x="7738" y="2981"/>
                    <a:pt x="7828" y="2998"/>
                    <a:pt x="7916" y="2998"/>
                  </a:cubicBezTo>
                  <a:cubicBezTo>
                    <a:pt x="8088" y="2998"/>
                    <a:pt x="8258" y="2936"/>
                    <a:pt x="8391" y="2819"/>
                  </a:cubicBezTo>
                  <a:cubicBezTo>
                    <a:pt x="8475" y="2852"/>
                    <a:pt x="8565" y="2869"/>
                    <a:pt x="8653" y="2869"/>
                  </a:cubicBezTo>
                  <a:cubicBezTo>
                    <a:pt x="8877" y="2869"/>
                    <a:pt x="9098" y="2764"/>
                    <a:pt x="9236" y="2566"/>
                  </a:cubicBezTo>
                  <a:cubicBezTo>
                    <a:pt x="9262" y="2525"/>
                    <a:pt x="9273" y="2476"/>
                    <a:pt x="9266" y="2430"/>
                  </a:cubicBezTo>
                  <a:lnTo>
                    <a:pt x="8912" y="422"/>
                  </a:lnTo>
                  <a:cubicBezTo>
                    <a:pt x="8987" y="400"/>
                    <a:pt x="9064" y="378"/>
                    <a:pt x="9142" y="355"/>
                  </a:cubicBezTo>
                  <a:cubicBezTo>
                    <a:pt x="9237" y="326"/>
                    <a:pt x="9291" y="225"/>
                    <a:pt x="9262" y="128"/>
                  </a:cubicBezTo>
                  <a:cubicBezTo>
                    <a:pt x="9238" y="51"/>
                    <a:pt x="9167" y="1"/>
                    <a:pt x="9089" y="1"/>
                  </a:cubicBezTo>
                  <a:cubicBezTo>
                    <a:pt x="9072" y="1"/>
                    <a:pt x="9054" y="3"/>
                    <a:pt x="9037" y="9"/>
                  </a:cubicBezTo>
                  <a:cubicBezTo>
                    <a:pt x="7873" y="360"/>
                    <a:pt x="6667" y="569"/>
                    <a:pt x="5452" y="634"/>
                  </a:cubicBezTo>
                  <a:cubicBezTo>
                    <a:pt x="5352" y="640"/>
                    <a:pt x="5277" y="725"/>
                    <a:pt x="5280" y="825"/>
                  </a:cubicBezTo>
                  <a:cubicBezTo>
                    <a:pt x="5286" y="920"/>
                    <a:pt x="5365" y="995"/>
                    <a:pt x="5460" y="995"/>
                  </a:cubicBezTo>
                  <a:lnTo>
                    <a:pt x="5469" y="995"/>
                  </a:lnTo>
                  <a:cubicBezTo>
                    <a:pt x="5510" y="994"/>
                    <a:pt x="5549" y="991"/>
                    <a:pt x="5589" y="988"/>
                  </a:cubicBezTo>
                  <a:lnTo>
                    <a:pt x="5589" y="2888"/>
                  </a:lnTo>
                  <a:cubicBezTo>
                    <a:pt x="5533" y="2927"/>
                    <a:pt x="5465" y="2946"/>
                    <a:pt x="5395" y="2946"/>
                  </a:cubicBezTo>
                  <a:cubicBezTo>
                    <a:pt x="5302" y="2946"/>
                    <a:pt x="5215" y="2910"/>
                    <a:pt x="5148" y="2843"/>
                  </a:cubicBezTo>
                  <a:cubicBezTo>
                    <a:pt x="5114" y="2809"/>
                    <a:pt x="5069" y="2791"/>
                    <a:pt x="5020" y="2791"/>
                  </a:cubicBezTo>
                  <a:cubicBezTo>
                    <a:pt x="4971" y="2791"/>
                    <a:pt x="4926" y="2810"/>
                    <a:pt x="4891" y="2843"/>
                  </a:cubicBezTo>
                  <a:cubicBezTo>
                    <a:pt x="4824" y="2911"/>
                    <a:pt x="4735" y="2945"/>
                    <a:pt x="4645" y="2945"/>
                  </a:cubicBezTo>
                  <a:cubicBezTo>
                    <a:pt x="4556" y="2945"/>
                    <a:pt x="4466" y="2911"/>
                    <a:pt x="4398" y="2843"/>
                  </a:cubicBezTo>
                  <a:cubicBezTo>
                    <a:pt x="4364" y="2809"/>
                    <a:pt x="4319" y="2791"/>
                    <a:pt x="4270" y="2791"/>
                  </a:cubicBezTo>
                  <a:cubicBezTo>
                    <a:pt x="4222" y="2791"/>
                    <a:pt x="4176" y="2810"/>
                    <a:pt x="4143" y="2843"/>
                  </a:cubicBezTo>
                  <a:cubicBezTo>
                    <a:pt x="4078" y="2908"/>
                    <a:pt x="3988" y="2946"/>
                    <a:pt x="3894" y="2946"/>
                  </a:cubicBezTo>
                  <a:cubicBezTo>
                    <a:pt x="3825" y="2946"/>
                    <a:pt x="3757" y="2927"/>
                    <a:pt x="3702" y="2888"/>
                  </a:cubicBezTo>
                  <a:lnTo>
                    <a:pt x="3702" y="988"/>
                  </a:lnTo>
                  <a:cubicBezTo>
                    <a:pt x="3743" y="991"/>
                    <a:pt x="3783" y="994"/>
                    <a:pt x="3825" y="995"/>
                  </a:cubicBezTo>
                  <a:lnTo>
                    <a:pt x="3834" y="995"/>
                  </a:lnTo>
                  <a:cubicBezTo>
                    <a:pt x="3929" y="995"/>
                    <a:pt x="4008" y="922"/>
                    <a:pt x="4014" y="825"/>
                  </a:cubicBezTo>
                  <a:cubicBezTo>
                    <a:pt x="4020" y="725"/>
                    <a:pt x="3943" y="640"/>
                    <a:pt x="3842" y="634"/>
                  </a:cubicBezTo>
                  <a:cubicBezTo>
                    <a:pt x="2626" y="569"/>
                    <a:pt x="1416" y="360"/>
                    <a:pt x="252" y="9"/>
                  </a:cubicBezTo>
                  <a:cubicBezTo>
                    <a:pt x="234" y="3"/>
                    <a:pt x="21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5"/>
            <p:cNvSpPr/>
            <p:nvPr/>
          </p:nvSpPr>
          <p:spPr>
            <a:xfrm>
              <a:off x="1612941" y="3733821"/>
              <a:ext cx="350062" cy="124826"/>
            </a:xfrm>
            <a:custGeom>
              <a:avLst/>
              <a:gdLst/>
              <a:ahLst/>
              <a:cxnLst/>
              <a:rect l="l" t="t" r="r" b="b"/>
              <a:pathLst>
                <a:path w="9291" h="3313" extrusionOk="0">
                  <a:moveTo>
                    <a:pt x="730" y="516"/>
                  </a:moveTo>
                  <a:cubicBezTo>
                    <a:pt x="1338" y="675"/>
                    <a:pt x="1957" y="797"/>
                    <a:pt x="2579" y="879"/>
                  </a:cubicBezTo>
                  <a:lnTo>
                    <a:pt x="2251" y="2737"/>
                  </a:lnTo>
                  <a:cubicBezTo>
                    <a:pt x="2206" y="2757"/>
                    <a:pt x="2158" y="2767"/>
                    <a:pt x="2110" y="2767"/>
                  </a:cubicBezTo>
                  <a:cubicBezTo>
                    <a:pt x="2090" y="2767"/>
                    <a:pt x="2070" y="2765"/>
                    <a:pt x="2051" y="2762"/>
                  </a:cubicBezTo>
                  <a:cubicBezTo>
                    <a:pt x="1958" y="2744"/>
                    <a:pt x="1879" y="2694"/>
                    <a:pt x="1825" y="2619"/>
                  </a:cubicBezTo>
                  <a:cubicBezTo>
                    <a:pt x="1790" y="2569"/>
                    <a:pt x="1733" y="2542"/>
                    <a:pt x="1676" y="2542"/>
                  </a:cubicBezTo>
                  <a:cubicBezTo>
                    <a:pt x="1640" y="2542"/>
                    <a:pt x="1605" y="2552"/>
                    <a:pt x="1574" y="2574"/>
                  </a:cubicBezTo>
                  <a:cubicBezTo>
                    <a:pt x="1513" y="2616"/>
                    <a:pt x="1443" y="2637"/>
                    <a:pt x="1374" y="2637"/>
                  </a:cubicBezTo>
                  <a:cubicBezTo>
                    <a:pt x="1264" y="2637"/>
                    <a:pt x="1156" y="2585"/>
                    <a:pt x="1088" y="2489"/>
                  </a:cubicBezTo>
                  <a:cubicBezTo>
                    <a:pt x="1053" y="2439"/>
                    <a:pt x="996" y="2412"/>
                    <a:pt x="939" y="2412"/>
                  </a:cubicBezTo>
                  <a:cubicBezTo>
                    <a:pt x="904" y="2412"/>
                    <a:pt x="868" y="2422"/>
                    <a:pt x="837" y="2444"/>
                  </a:cubicBezTo>
                  <a:cubicBezTo>
                    <a:pt x="776" y="2486"/>
                    <a:pt x="706" y="2507"/>
                    <a:pt x="637" y="2507"/>
                  </a:cubicBezTo>
                  <a:cubicBezTo>
                    <a:pt x="549" y="2507"/>
                    <a:pt x="462" y="2473"/>
                    <a:pt x="396" y="2409"/>
                  </a:cubicBezTo>
                  <a:lnTo>
                    <a:pt x="730" y="516"/>
                  </a:lnTo>
                  <a:close/>
                  <a:moveTo>
                    <a:pt x="8564" y="519"/>
                  </a:moveTo>
                  <a:lnTo>
                    <a:pt x="8896" y="2411"/>
                  </a:lnTo>
                  <a:cubicBezTo>
                    <a:pt x="8830" y="2474"/>
                    <a:pt x="8742" y="2507"/>
                    <a:pt x="8654" y="2507"/>
                  </a:cubicBezTo>
                  <a:cubicBezTo>
                    <a:pt x="8585" y="2507"/>
                    <a:pt x="8516" y="2487"/>
                    <a:pt x="8456" y="2445"/>
                  </a:cubicBezTo>
                  <a:cubicBezTo>
                    <a:pt x="8424" y="2423"/>
                    <a:pt x="8387" y="2412"/>
                    <a:pt x="8351" y="2412"/>
                  </a:cubicBezTo>
                  <a:cubicBezTo>
                    <a:pt x="8294" y="2412"/>
                    <a:pt x="8238" y="2439"/>
                    <a:pt x="8204" y="2490"/>
                  </a:cubicBezTo>
                  <a:cubicBezTo>
                    <a:pt x="8137" y="2587"/>
                    <a:pt x="8028" y="2639"/>
                    <a:pt x="7918" y="2639"/>
                  </a:cubicBezTo>
                  <a:cubicBezTo>
                    <a:pt x="7848" y="2639"/>
                    <a:pt x="7778" y="2618"/>
                    <a:pt x="7717" y="2575"/>
                  </a:cubicBezTo>
                  <a:cubicBezTo>
                    <a:pt x="7686" y="2553"/>
                    <a:pt x="7650" y="2542"/>
                    <a:pt x="7614" y="2542"/>
                  </a:cubicBezTo>
                  <a:cubicBezTo>
                    <a:pt x="7557" y="2542"/>
                    <a:pt x="7501" y="2569"/>
                    <a:pt x="7467" y="2620"/>
                  </a:cubicBezTo>
                  <a:cubicBezTo>
                    <a:pt x="7412" y="2697"/>
                    <a:pt x="7333" y="2747"/>
                    <a:pt x="7241" y="2763"/>
                  </a:cubicBezTo>
                  <a:cubicBezTo>
                    <a:pt x="7221" y="2767"/>
                    <a:pt x="7200" y="2769"/>
                    <a:pt x="7180" y="2769"/>
                  </a:cubicBezTo>
                  <a:cubicBezTo>
                    <a:pt x="7132" y="2769"/>
                    <a:pt x="7084" y="2758"/>
                    <a:pt x="7041" y="2740"/>
                  </a:cubicBezTo>
                  <a:lnTo>
                    <a:pt x="6715" y="882"/>
                  </a:lnTo>
                  <a:cubicBezTo>
                    <a:pt x="7337" y="800"/>
                    <a:pt x="7954" y="678"/>
                    <a:pt x="8564" y="519"/>
                  </a:cubicBezTo>
                  <a:close/>
                  <a:moveTo>
                    <a:pt x="5588" y="992"/>
                  </a:moveTo>
                  <a:lnTo>
                    <a:pt x="5589" y="2892"/>
                  </a:lnTo>
                  <a:cubicBezTo>
                    <a:pt x="5533" y="2929"/>
                    <a:pt x="5465" y="2950"/>
                    <a:pt x="5395" y="2950"/>
                  </a:cubicBezTo>
                  <a:cubicBezTo>
                    <a:pt x="5302" y="2950"/>
                    <a:pt x="5215" y="2913"/>
                    <a:pt x="5148" y="2845"/>
                  </a:cubicBezTo>
                  <a:cubicBezTo>
                    <a:pt x="5114" y="2812"/>
                    <a:pt x="5069" y="2793"/>
                    <a:pt x="5020" y="2793"/>
                  </a:cubicBezTo>
                  <a:cubicBezTo>
                    <a:pt x="4971" y="2793"/>
                    <a:pt x="4926" y="2814"/>
                    <a:pt x="4891" y="2845"/>
                  </a:cubicBezTo>
                  <a:cubicBezTo>
                    <a:pt x="4824" y="2913"/>
                    <a:pt x="4735" y="2947"/>
                    <a:pt x="4645" y="2947"/>
                  </a:cubicBezTo>
                  <a:cubicBezTo>
                    <a:pt x="4556" y="2947"/>
                    <a:pt x="4466" y="2913"/>
                    <a:pt x="4398" y="2845"/>
                  </a:cubicBezTo>
                  <a:cubicBezTo>
                    <a:pt x="4364" y="2812"/>
                    <a:pt x="4319" y="2793"/>
                    <a:pt x="4270" y="2793"/>
                  </a:cubicBezTo>
                  <a:cubicBezTo>
                    <a:pt x="4222" y="2793"/>
                    <a:pt x="4176" y="2814"/>
                    <a:pt x="4143" y="2845"/>
                  </a:cubicBezTo>
                  <a:cubicBezTo>
                    <a:pt x="4078" y="2910"/>
                    <a:pt x="3988" y="2950"/>
                    <a:pt x="3894" y="2950"/>
                  </a:cubicBezTo>
                  <a:cubicBezTo>
                    <a:pt x="3825" y="2950"/>
                    <a:pt x="3757" y="2929"/>
                    <a:pt x="3702" y="2892"/>
                  </a:cubicBezTo>
                  <a:lnTo>
                    <a:pt x="3702" y="992"/>
                  </a:lnTo>
                  <a:cubicBezTo>
                    <a:pt x="4016" y="1010"/>
                    <a:pt x="4331" y="1021"/>
                    <a:pt x="4644" y="1021"/>
                  </a:cubicBezTo>
                  <a:cubicBezTo>
                    <a:pt x="4959" y="1021"/>
                    <a:pt x="5273" y="1010"/>
                    <a:pt x="5588" y="992"/>
                  </a:cubicBezTo>
                  <a:close/>
                  <a:moveTo>
                    <a:pt x="9090" y="1"/>
                  </a:moveTo>
                  <a:cubicBezTo>
                    <a:pt x="9072" y="1"/>
                    <a:pt x="9054" y="4"/>
                    <a:pt x="9037" y="9"/>
                  </a:cubicBezTo>
                  <a:cubicBezTo>
                    <a:pt x="7613" y="438"/>
                    <a:pt x="6137" y="657"/>
                    <a:pt x="4646" y="657"/>
                  </a:cubicBezTo>
                  <a:cubicBezTo>
                    <a:pt x="3156" y="657"/>
                    <a:pt x="1679" y="438"/>
                    <a:pt x="256" y="9"/>
                  </a:cubicBezTo>
                  <a:cubicBezTo>
                    <a:pt x="238" y="4"/>
                    <a:pt x="220" y="1"/>
                    <a:pt x="203" y="1"/>
                  </a:cubicBezTo>
                  <a:cubicBezTo>
                    <a:pt x="125" y="1"/>
                    <a:pt x="53" y="51"/>
                    <a:pt x="29" y="129"/>
                  </a:cubicBezTo>
                  <a:cubicBezTo>
                    <a:pt x="0" y="226"/>
                    <a:pt x="55" y="327"/>
                    <a:pt x="151" y="356"/>
                  </a:cubicBezTo>
                  <a:cubicBezTo>
                    <a:pt x="227" y="379"/>
                    <a:pt x="302" y="401"/>
                    <a:pt x="380" y="422"/>
                  </a:cubicBezTo>
                  <a:lnTo>
                    <a:pt x="26" y="2431"/>
                  </a:lnTo>
                  <a:cubicBezTo>
                    <a:pt x="18" y="2477"/>
                    <a:pt x="28" y="2526"/>
                    <a:pt x="57" y="2565"/>
                  </a:cubicBezTo>
                  <a:cubicBezTo>
                    <a:pt x="196" y="2762"/>
                    <a:pt x="417" y="2868"/>
                    <a:pt x="641" y="2868"/>
                  </a:cubicBezTo>
                  <a:cubicBezTo>
                    <a:pt x="729" y="2868"/>
                    <a:pt x="818" y="2852"/>
                    <a:pt x="902" y="2818"/>
                  </a:cubicBezTo>
                  <a:cubicBezTo>
                    <a:pt x="1034" y="2936"/>
                    <a:pt x="1205" y="2998"/>
                    <a:pt x="1377" y="2998"/>
                  </a:cubicBezTo>
                  <a:cubicBezTo>
                    <a:pt x="1465" y="2998"/>
                    <a:pt x="1554" y="2982"/>
                    <a:pt x="1639" y="2948"/>
                  </a:cubicBezTo>
                  <a:cubicBezTo>
                    <a:pt x="1770" y="3067"/>
                    <a:pt x="1941" y="3129"/>
                    <a:pt x="2114" y="3129"/>
                  </a:cubicBezTo>
                  <a:cubicBezTo>
                    <a:pt x="2254" y="3129"/>
                    <a:pt x="2396" y="3088"/>
                    <a:pt x="2520" y="3002"/>
                  </a:cubicBezTo>
                  <a:cubicBezTo>
                    <a:pt x="2561" y="2974"/>
                    <a:pt x="2587" y="2932"/>
                    <a:pt x="2594" y="2883"/>
                  </a:cubicBezTo>
                  <a:lnTo>
                    <a:pt x="2939" y="925"/>
                  </a:lnTo>
                  <a:cubicBezTo>
                    <a:pt x="3074" y="940"/>
                    <a:pt x="3208" y="953"/>
                    <a:pt x="3344" y="966"/>
                  </a:cubicBezTo>
                  <a:lnTo>
                    <a:pt x="3344" y="2976"/>
                  </a:lnTo>
                  <a:cubicBezTo>
                    <a:pt x="3344" y="3025"/>
                    <a:pt x="3364" y="3069"/>
                    <a:pt x="3396" y="3104"/>
                  </a:cubicBezTo>
                  <a:cubicBezTo>
                    <a:pt x="3530" y="3237"/>
                    <a:pt x="3709" y="3312"/>
                    <a:pt x="3899" y="3312"/>
                  </a:cubicBezTo>
                  <a:cubicBezTo>
                    <a:pt x="4031" y="3312"/>
                    <a:pt x="4162" y="3273"/>
                    <a:pt x="4273" y="3205"/>
                  </a:cubicBezTo>
                  <a:cubicBezTo>
                    <a:pt x="4386" y="3275"/>
                    <a:pt x="4516" y="3310"/>
                    <a:pt x="4646" y="3310"/>
                  </a:cubicBezTo>
                  <a:cubicBezTo>
                    <a:pt x="4776" y="3310"/>
                    <a:pt x="4906" y="3275"/>
                    <a:pt x="5020" y="3205"/>
                  </a:cubicBezTo>
                  <a:cubicBezTo>
                    <a:pt x="5132" y="3273"/>
                    <a:pt x="5260" y="3312"/>
                    <a:pt x="5394" y="3312"/>
                  </a:cubicBezTo>
                  <a:cubicBezTo>
                    <a:pt x="5583" y="3312"/>
                    <a:pt x="5762" y="3237"/>
                    <a:pt x="5895" y="3104"/>
                  </a:cubicBezTo>
                  <a:cubicBezTo>
                    <a:pt x="5930" y="3069"/>
                    <a:pt x="5949" y="3025"/>
                    <a:pt x="5949" y="2976"/>
                  </a:cubicBezTo>
                  <a:lnTo>
                    <a:pt x="5949" y="966"/>
                  </a:lnTo>
                  <a:cubicBezTo>
                    <a:pt x="6083" y="954"/>
                    <a:pt x="6218" y="943"/>
                    <a:pt x="6353" y="925"/>
                  </a:cubicBezTo>
                  <a:lnTo>
                    <a:pt x="6697" y="2883"/>
                  </a:lnTo>
                  <a:cubicBezTo>
                    <a:pt x="6707" y="2931"/>
                    <a:pt x="6732" y="2973"/>
                    <a:pt x="6772" y="3002"/>
                  </a:cubicBezTo>
                  <a:cubicBezTo>
                    <a:pt x="6895" y="3088"/>
                    <a:pt x="7037" y="3129"/>
                    <a:pt x="7178" y="3129"/>
                  </a:cubicBezTo>
                  <a:cubicBezTo>
                    <a:pt x="7350" y="3129"/>
                    <a:pt x="7521" y="3068"/>
                    <a:pt x="7654" y="2948"/>
                  </a:cubicBezTo>
                  <a:cubicBezTo>
                    <a:pt x="7738" y="2982"/>
                    <a:pt x="7827" y="2998"/>
                    <a:pt x="7916" y="2998"/>
                  </a:cubicBezTo>
                  <a:cubicBezTo>
                    <a:pt x="8088" y="2998"/>
                    <a:pt x="8258" y="2936"/>
                    <a:pt x="8391" y="2818"/>
                  </a:cubicBezTo>
                  <a:cubicBezTo>
                    <a:pt x="8476" y="2852"/>
                    <a:pt x="8565" y="2869"/>
                    <a:pt x="8655" y="2869"/>
                  </a:cubicBezTo>
                  <a:cubicBezTo>
                    <a:pt x="8878" y="2869"/>
                    <a:pt x="9098" y="2764"/>
                    <a:pt x="9236" y="2565"/>
                  </a:cubicBezTo>
                  <a:cubicBezTo>
                    <a:pt x="9262" y="2526"/>
                    <a:pt x="9273" y="2477"/>
                    <a:pt x="9266" y="2431"/>
                  </a:cubicBezTo>
                  <a:lnTo>
                    <a:pt x="8912" y="422"/>
                  </a:lnTo>
                  <a:cubicBezTo>
                    <a:pt x="8987" y="401"/>
                    <a:pt x="9064" y="379"/>
                    <a:pt x="9142" y="356"/>
                  </a:cubicBezTo>
                  <a:cubicBezTo>
                    <a:pt x="9237" y="327"/>
                    <a:pt x="9291" y="226"/>
                    <a:pt x="9262" y="129"/>
                  </a:cubicBezTo>
                  <a:cubicBezTo>
                    <a:pt x="9238" y="52"/>
                    <a:pt x="9167" y="1"/>
                    <a:pt x="9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5"/>
            <p:cNvSpPr/>
            <p:nvPr/>
          </p:nvSpPr>
          <p:spPr>
            <a:xfrm>
              <a:off x="1781211" y="3598745"/>
              <a:ext cx="13639" cy="13677"/>
            </a:xfrm>
            <a:custGeom>
              <a:avLst/>
              <a:gdLst/>
              <a:ahLst/>
              <a:cxnLst/>
              <a:rect l="l" t="t" r="r" b="b"/>
              <a:pathLst>
                <a:path w="362" h="363" extrusionOk="0">
                  <a:moveTo>
                    <a:pt x="181" y="1"/>
                  </a:moveTo>
                  <a:cubicBezTo>
                    <a:pt x="81" y="1"/>
                    <a:pt x="0" y="82"/>
                    <a:pt x="0" y="181"/>
                  </a:cubicBezTo>
                  <a:cubicBezTo>
                    <a:pt x="0" y="281"/>
                    <a:pt x="81" y="362"/>
                    <a:pt x="181" y="362"/>
                  </a:cubicBezTo>
                  <a:cubicBezTo>
                    <a:pt x="282" y="362"/>
                    <a:pt x="362" y="281"/>
                    <a:pt x="362" y="181"/>
                  </a:cubicBezTo>
                  <a:cubicBezTo>
                    <a:pt x="362" y="82"/>
                    <a:pt x="282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5"/>
            <p:cNvSpPr/>
            <p:nvPr/>
          </p:nvSpPr>
          <p:spPr>
            <a:xfrm>
              <a:off x="1781211" y="3641999"/>
              <a:ext cx="13639" cy="13639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1" y="0"/>
                    <a:pt x="0" y="81"/>
                    <a:pt x="0" y="181"/>
                  </a:cubicBezTo>
                  <a:cubicBezTo>
                    <a:pt x="0" y="280"/>
                    <a:pt x="81" y="361"/>
                    <a:pt x="181" y="361"/>
                  </a:cubicBezTo>
                  <a:cubicBezTo>
                    <a:pt x="282" y="361"/>
                    <a:pt x="362" y="280"/>
                    <a:pt x="362" y="181"/>
                  </a:cubicBezTo>
                  <a:cubicBezTo>
                    <a:pt x="362" y="81"/>
                    <a:pt x="282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5"/>
            <p:cNvSpPr/>
            <p:nvPr/>
          </p:nvSpPr>
          <p:spPr>
            <a:xfrm>
              <a:off x="1899934" y="3629452"/>
              <a:ext cx="13639" cy="13639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1"/>
                  </a:moveTo>
                  <a:cubicBezTo>
                    <a:pt x="80" y="1"/>
                    <a:pt x="1" y="82"/>
                    <a:pt x="1" y="181"/>
                  </a:cubicBezTo>
                  <a:cubicBezTo>
                    <a:pt x="1" y="281"/>
                    <a:pt x="80" y="362"/>
                    <a:pt x="181" y="362"/>
                  </a:cubicBezTo>
                  <a:cubicBezTo>
                    <a:pt x="281" y="362"/>
                    <a:pt x="362" y="281"/>
                    <a:pt x="362" y="181"/>
                  </a:cubicBezTo>
                  <a:cubicBezTo>
                    <a:pt x="362" y="82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5"/>
            <p:cNvSpPr/>
            <p:nvPr/>
          </p:nvSpPr>
          <p:spPr>
            <a:xfrm>
              <a:off x="1662412" y="3629452"/>
              <a:ext cx="13639" cy="13639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1"/>
                  </a:moveTo>
                  <a:cubicBezTo>
                    <a:pt x="82" y="1"/>
                    <a:pt x="1" y="82"/>
                    <a:pt x="1" y="181"/>
                  </a:cubicBezTo>
                  <a:cubicBezTo>
                    <a:pt x="1" y="281"/>
                    <a:pt x="82" y="362"/>
                    <a:pt x="181" y="362"/>
                  </a:cubicBezTo>
                  <a:cubicBezTo>
                    <a:pt x="281" y="362"/>
                    <a:pt x="362" y="281"/>
                    <a:pt x="362" y="181"/>
                  </a:cubicBezTo>
                  <a:cubicBezTo>
                    <a:pt x="362" y="82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5"/>
            <p:cNvSpPr/>
            <p:nvPr/>
          </p:nvSpPr>
          <p:spPr>
            <a:xfrm>
              <a:off x="1781135" y="3801754"/>
              <a:ext cx="13677" cy="13639"/>
            </a:xfrm>
            <a:custGeom>
              <a:avLst/>
              <a:gdLst/>
              <a:ahLst/>
              <a:cxnLst/>
              <a:rect l="l" t="t" r="r" b="b"/>
              <a:pathLst>
                <a:path w="363" h="362" extrusionOk="0">
                  <a:moveTo>
                    <a:pt x="182" y="1"/>
                  </a:moveTo>
                  <a:cubicBezTo>
                    <a:pt x="82" y="1"/>
                    <a:pt x="1" y="82"/>
                    <a:pt x="1" y="181"/>
                  </a:cubicBezTo>
                  <a:cubicBezTo>
                    <a:pt x="1" y="281"/>
                    <a:pt x="82" y="362"/>
                    <a:pt x="182" y="362"/>
                  </a:cubicBezTo>
                  <a:cubicBezTo>
                    <a:pt x="281" y="362"/>
                    <a:pt x="362" y="281"/>
                    <a:pt x="362" y="181"/>
                  </a:cubicBezTo>
                  <a:cubicBezTo>
                    <a:pt x="362" y="82"/>
                    <a:pt x="281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5"/>
            <p:cNvSpPr/>
            <p:nvPr/>
          </p:nvSpPr>
          <p:spPr>
            <a:xfrm>
              <a:off x="1899934" y="3789283"/>
              <a:ext cx="13639" cy="13677"/>
            </a:xfrm>
            <a:custGeom>
              <a:avLst/>
              <a:gdLst/>
              <a:ahLst/>
              <a:cxnLst/>
              <a:rect l="l" t="t" r="r" b="b"/>
              <a:pathLst>
                <a:path w="362" h="363" extrusionOk="0">
                  <a:moveTo>
                    <a:pt x="181" y="1"/>
                  </a:moveTo>
                  <a:cubicBezTo>
                    <a:pt x="80" y="1"/>
                    <a:pt x="1" y="82"/>
                    <a:pt x="1" y="181"/>
                  </a:cubicBezTo>
                  <a:cubicBezTo>
                    <a:pt x="1" y="281"/>
                    <a:pt x="80" y="362"/>
                    <a:pt x="181" y="362"/>
                  </a:cubicBezTo>
                  <a:cubicBezTo>
                    <a:pt x="281" y="362"/>
                    <a:pt x="362" y="281"/>
                    <a:pt x="362" y="181"/>
                  </a:cubicBezTo>
                  <a:cubicBezTo>
                    <a:pt x="362" y="82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5"/>
            <p:cNvSpPr/>
            <p:nvPr/>
          </p:nvSpPr>
          <p:spPr>
            <a:xfrm>
              <a:off x="1662412" y="3789283"/>
              <a:ext cx="13639" cy="13677"/>
            </a:xfrm>
            <a:custGeom>
              <a:avLst/>
              <a:gdLst/>
              <a:ahLst/>
              <a:cxnLst/>
              <a:rect l="l" t="t" r="r" b="b"/>
              <a:pathLst>
                <a:path w="362" h="363" extrusionOk="0">
                  <a:moveTo>
                    <a:pt x="181" y="1"/>
                  </a:moveTo>
                  <a:cubicBezTo>
                    <a:pt x="82" y="1"/>
                    <a:pt x="1" y="82"/>
                    <a:pt x="1" y="181"/>
                  </a:cubicBezTo>
                  <a:cubicBezTo>
                    <a:pt x="1" y="281"/>
                    <a:pt x="82" y="362"/>
                    <a:pt x="181" y="362"/>
                  </a:cubicBezTo>
                  <a:cubicBezTo>
                    <a:pt x="281" y="362"/>
                    <a:pt x="362" y="281"/>
                    <a:pt x="362" y="181"/>
                  </a:cubicBezTo>
                  <a:cubicBezTo>
                    <a:pt x="362" y="82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55"/>
          <p:cNvGrpSpPr/>
          <p:nvPr/>
        </p:nvGrpSpPr>
        <p:grpSpPr>
          <a:xfrm>
            <a:off x="1696963" y="1429055"/>
            <a:ext cx="351569" cy="347236"/>
            <a:chOff x="815750" y="3542755"/>
            <a:chExt cx="351569" cy="347236"/>
          </a:xfrm>
        </p:grpSpPr>
        <p:sp>
          <p:nvSpPr>
            <p:cNvPr id="807" name="Google Shape;807;p55"/>
            <p:cNvSpPr/>
            <p:nvPr/>
          </p:nvSpPr>
          <p:spPr>
            <a:xfrm>
              <a:off x="823323" y="3587253"/>
              <a:ext cx="189593" cy="295919"/>
            </a:xfrm>
            <a:custGeom>
              <a:avLst/>
              <a:gdLst/>
              <a:ahLst/>
              <a:cxnLst/>
              <a:rect l="l" t="t" r="r" b="b"/>
              <a:pathLst>
                <a:path w="5032" h="7854" extrusionOk="0">
                  <a:moveTo>
                    <a:pt x="3231" y="0"/>
                  </a:moveTo>
                  <a:cubicBezTo>
                    <a:pt x="3140" y="0"/>
                    <a:pt x="3047" y="10"/>
                    <a:pt x="2954" y="28"/>
                  </a:cubicBezTo>
                  <a:cubicBezTo>
                    <a:pt x="2230" y="174"/>
                    <a:pt x="1765" y="875"/>
                    <a:pt x="1873" y="1605"/>
                  </a:cubicBezTo>
                  <a:cubicBezTo>
                    <a:pt x="2177" y="3629"/>
                    <a:pt x="1499" y="5578"/>
                    <a:pt x="197" y="6964"/>
                  </a:cubicBezTo>
                  <a:cubicBezTo>
                    <a:pt x="1" y="7172"/>
                    <a:pt x="5" y="7494"/>
                    <a:pt x="206" y="7695"/>
                  </a:cubicBezTo>
                  <a:cubicBezTo>
                    <a:pt x="309" y="7798"/>
                    <a:pt x="447" y="7854"/>
                    <a:pt x="588" y="7854"/>
                  </a:cubicBezTo>
                  <a:cubicBezTo>
                    <a:pt x="654" y="7854"/>
                    <a:pt x="721" y="7842"/>
                    <a:pt x="785" y="7816"/>
                  </a:cubicBezTo>
                  <a:cubicBezTo>
                    <a:pt x="3388" y="6782"/>
                    <a:pt x="5032" y="4055"/>
                    <a:pt x="4590" y="1168"/>
                  </a:cubicBezTo>
                  <a:cubicBezTo>
                    <a:pt x="4484" y="488"/>
                    <a:pt x="3899" y="0"/>
                    <a:pt x="3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5"/>
            <p:cNvSpPr/>
            <p:nvPr/>
          </p:nvSpPr>
          <p:spPr>
            <a:xfrm>
              <a:off x="915484" y="3587253"/>
              <a:ext cx="60925" cy="32064"/>
            </a:xfrm>
            <a:custGeom>
              <a:avLst/>
              <a:gdLst/>
              <a:ahLst/>
              <a:cxnLst/>
              <a:rect l="l" t="t" r="r" b="b"/>
              <a:pathLst>
                <a:path w="1617" h="851" extrusionOk="0">
                  <a:moveTo>
                    <a:pt x="785" y="0"/>
                  </a:moveTo>
                  <a:cubicBezTo>
                    <a:pt x="694" y="0"/>
                    <a:pt x="601" y="9"/>
                    <a:pt x="508" y="28"/>
                  </a:cubicBezTo>
                  <a:cubicBezTo>
                    <a:pt x="319" y="66"/>
                    <a:pt x="148" y="143"/>
                    <a:pt x="1" y="247"/>
                  </a:cubicBezTo>
                  <a:cubicBezTo>
                    <a:pt x="106" y="595"/>
                    <a:pt x="429" y="851"/>
                    <a:pt x="813" y="851"/>
                  </a:cubicBezTo>
                  <a:cubicBezTo>
                    <a:pt x="1184" y="851"/>
                    <a:pt x="1499" y="612"/>
                    <a:pt x="1616" y="281"/>
                  </a:cubicBezTo>
                  <a:cubicBezTo>
                    <a:pt x="1381" y="104"/>
                    <a:pt x="1091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5"/>
            <p:cNvSpPr/>
            <p:nvPr/>
          </p:nvSpPr>
          <p:spPr>
            <a:xfrm>
              <a:off x="833685" y="3646709"/>
              <a:ext cx="308164" cy="177047"/>
            </a:xfrm>
            <a:custGeom>
              <a:avLst/>
              <a:gdLst/>
              <a:ahLst/>
              <a:cxnLst/>
              <a:rect l="l" t="t" r="r" b="b"/>
              <a:pathLst>
                <a:path w="8179" h="4699" extrusionOk="0">
                  <a:moveTo>
                    <a:pt x="6618" y="1"/>
                  </a:moveTo>
                  <a:cubicBezTo>
                    <a:pt x="6187" y="1"/>
                    <a:pt x="5761" y="204"/>
                    <a:pt x="5487" y="576"/>
                  </a:cubicBezTo>
                  <a:cubicBezTo>
                    <a:pt x="4269" y="2223"/>
                    <a:pt x="2412" y="3120"/>
                    <a:pt x="512" y="3178"/>
                  </a:cubicBezTo>
                  <a:cubicBezTo>
                    <a:pt x="229" y="3188"/>
                    <a:pt x="0" y="3419"/>
                    <a:pt x="0" y="3702"/>
                  </a:cubicBezTo>
                  <a:cubicBezTo>
                    <a:pt x="0" y="3918"/>
                    <a:pt x="127" y="4113"/>
                    <a:pt x="324" y="4200"/>
                  </a:cubicBezTo>
                  <a:cubicBezTo>
                    <a:pt x="1103" y="4535"/>
                    <a:pt x="1930" y="4699"/>
                    <a:pt x="2751" y="4699"/>
                  </a:cubicBezTo>
                  <a:cubicBezTo>
                    <a:pt x="4644" y="4699"/>
                    <a:pt x="6511" y="3829"/>
                    <a:pt x="7716" y="2187"/>
                  </a:cubicBezTo>
                  <a:cubicBezTo>
                    <a:pt x="8178" y="1557"/>
                    <a:pt x="8025" y="662"/>
                    <a:pt x="7366" y="226"/>
                  </a:cubicBezTo>
                  <a:cubicBezTo>
                    <a:pt x="7136" y="73"/>
                    <a:pt x="6876" y="1"/>
                    <a:pt x="6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5"/>
            <p:cNvSpPr/>
            <p:nvPr/>
          </p:nvSpPr>
          <p:spPr>
            <a:xfrm>
              <a:off x="1085374" y="3647462"/>
              <a:ext cx="48679" cy="47172"/>
            </a:xfrm>
            <a:custGeom>
              <a:avLst/>
              <a:gdLst/>
              <a:ahLst/>
              <a:cxnLst/>
              <a:rect l="l" t="t" r="r" b="b"/>
              <a:pathLst>
                <a:path w="1292" h="1252" extrusionOk="0">
                  <a:moveTo>
                    <a:pt x="172" y="1"/>
                  </a:moveTo>
                  <a:lnTo>
                    <a:pt x="172" y="1"/>
                  </a:lnTo>
                  <a:cubicBezTo>
                    <a:pt x="0" y="322"/>
                    <a:pt x="51" y="729"/>
                    <a:pt x="322" y="1002"/>
                  </a:cubicBezTo>
                  <a:cubicBezTo>
                    <a:pt x="488" y="1168"/>
                    <a:pt x="705" y="1251"/>
                    <a:pt x="923" y="1251"/>
                  </a:cubicBezTo>
                  <a:cubicBezTo>
                    <a:pt x="1049" y="1251"/>
                    <a:pt x="1176" y="1223"/>
                    <a:pt x="1292" y="1167"/>
                  </a:cubicBezTo>
                  <a:cubicBezTo>
                    <a:pt x="1238" y="788"/>
                    <a:pt x="1033" y="434"/>
                    <a:pt x="686" y="206"/>
                  </a:cubicBezTo>
                  <a:cubicBezTo>
                    <a:pt x="526" y="99"/>
                    <a:pt x="350" y="33"/>
                    <a:pt x="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5"/>
            <p:cNvSpPr/>
            <p:nvPr/>
          </p:nvSpPr>
          <p:spPr>
            <a:xfrm>
              <a:off x="815750" y="3542755"/>
              <a:ext cx="351569" cy="347236"/>
            </a:xfrm>
            <a:custGeom>
              <a:avLst/>
              <a:gdLst/>
              <a:ahLst/>
              <a:cxnLst/>
              <a:rect l="l" t="t" r="r" b="b"/>
              <a:pathLst>
                <a:path w="9331" h="9216" extrusionOk="0">
                  <a:moveTo>
                    <a:pt x="3432" y="1361"/>
                  </a:moveTo>
                  <a:cubicBezTo>
                    <a:pt x="3644" y="1361"/>
                    <a:pt x="3850" y="1418"/>
                    <a:pt x="4035" y="1526"/>
                  </a:cubicBezTo>
                  <a:cubicBezTo>
                    <a:pt x="3917" y="1724"/>
                    <a:pt x="3700" y="1851"/>
                    <a:pt x="3460" y="1851"/>
                  </a:cubicBezTo>
                  <a:cubicBezTo>
                    <a:pt x="3210" y="1851"/>
                    <a:pt x="2988" y="1715"/>
                    <a:pt x="2872" y="1501"/>
                  </a:cubicBezTo>
                  <a:cubicBezTo>
                    <a:pt x="2970" y="1448"/>
                    <a:pt x="3076" y="1407"/>
                    <a:pt x="3191" y="1386"/>
                  </a:cubicBezTo>
                  <a:cubicBezTo>
                    <a:pt x="3272" y="1369"/>
                    <a:pt x="3352" y="1361"/>
                    <a:pt x="3432" y="1361"/>
                  </a:cubicBezTo>
                  <a:close/>
                  <a:moveTo>
                    <a:pt x="7438" y="2989"/>
                  </a:moveTo>
                  <a:lnTo>
                    <a:pt x="7438" y="2989"/>
                  </a:lnTo>
                  <a:cubicBezTo>
                    <a:pt x="7545" y="3023"/>
                    <a:pt x="7647" y="3069"/>
                    <a:pt x="7744" y="3134"/>
                  </a:cubicBezTo>
                  <a:cubicBezTo>
                    <a:pt x="7994" y="3299"/>
                    <a:pt x="8167" y="3544"/>
                    <a:pt x="8241" y="3828"/>
                  </a:cubicBezTo>
                  <a:cubicBezTo>
                    <a:pt x="8187" y="3841"/>
                    <a:pt x="8133" y="3848"/>
                    <a:pt x="8078" y="3848"/>
                  </a:cubicBezTo>
                  <a:cubicBezTo>
                    <a:pt x="7905" y="3848"/>
                    <a:pt x="7734" y="3780"/>
                    <a:pt x="7605" y="3653"/>
                  </a:cubicBezTo>
                  <a:cubicBezTo>
                    <a:pt x="7429" y="3476"/>
                    <a:pt x="7367" y="3221"/>
                    <a:pt x="7438" y="2989"/>
                  </a:cubicBezTo>
                  <a:close/>
                  <a:moveTo>
                    <a:pt x="2582" y="1718"/>
                  </a:moveTo>
                  <a:cubicBezTo>
                    <a:pt x="2765" y="2020"/>
                    <a:pt x="3092" y="2209"/>
                    <a:pt x="3460" y="2209"/>
                  </a:cubicBezTo>
                  <a:cubicBezTo>
                    <a:pt x="3810" y="2209"/>
                    <a:pt x="4129" y="2033"/>
                    <a:pt x="4317" y="1753"/>
                  </a:cubicBezTo>
                  <a:cubicBezTo>
                    <a:pt x="4474" y="1925"/>
                    <a:pt x="4577" y="2137"/>
                    <a:pt x="4613" y="2374"/>
                  </a:cubicBezTo>
                  <a:cubicBezTo>
                    <a:pt x="4723" y="3088"/>
                    <a:pt x="4703" y="3803"/>
                    <a:pt x="4557" y="4504"/>
                  </a:cubicBezTo>
                  <a:cubicBezTo>
                    <a:pt x="4272" y="4716"/>
                    <a:pt x="3970" y="4907"/>
                    <a:pt x="3651" y="5070"/>
                  </a:cubicBezTo>
                  <a:cubicBezTo>
                    <a:pt x="3148" y="5329"/>
                    <a:pt x="2606" y="5517"/>
                    <a:pt x="2050" y="5631"/>
                  </a:cubicBezTo>
                  <a:cubicBezTo>
                    <a:pt x="2327" y="4706"/>
                    <a:pt x="2397" y="3718"/>
                    <a:pt x="2252" y="2757"/>
                  </a:cubicBezTo>
                  <a:cubicBezTo>
                    <a:pt x="2193" y="2361"/>
                    <a:pt x="2326" y="1982"/>
                    <a:pt x="2582" y="1718"/>
                  </a:cubicBezTo>
                  <a:close/>
                  <a:moveTo>
                    <a:pt x="1268" y="7324"/>
                  </a:moveTo>
                  <a:cubicBezTo>
                    <a:pt x="1771" y="7489"/>
                    <a:pt x="2287" y="7588"/>
                    <a:pt x="2808" y="7625"/>
                  </a:cubicBezTo>
                  <a:cubicBezTo>
                    <a:pt x="2259" y="8139"/>
                    <a:pt x="1613" y="8552"/>
                    <a:pt x="920" y="8830"/>
                  </a:cubicBezTo>
                  <a:cubicBezTo>
                    <a:pt x="878" y="8846"/>
                    <a:pt x="834" y="8854"/>
                    <a:pt x="791" y="8854"/>
                  </a:cubicBezTo>
                  <a:cubicBezTo>
                    <a:pt x="697" y="8854"/>
                    <a:pt x="604" y="8817"/>
                    <a:pt x="534" y="8747"/>
                  </a:cubicBezTo>
                  <a:cubicBezTo>
                    <a:pt x="403" y="8616"/>
                    <a:pt x="401" y="8405"/>
                    <a:pt x="530" y="8268"/>
                  </a:cubicBezTo>
                  <a:cubicBezTo>
                    <a:pt x="801" y="7977"/>
                    <a:pt x="1050" y="7661"/>
                    <a:pt x="1268" y="7324"/>
                  </a:cubicBezTo>
                  <a:close/>
                  <a:moveTo>
                    <a:pt x="3957" y="0"/>
                  </a:moveTo>
                  <a:cubicBezTo>
                    <a:pt x="3919" y="0"/>
                    <a:pt x="3880" y="12"/>
                    <a:pt x="3847" y="38"/>
                  </a:cubicBezTo>
                  <a:cubicBezTo>
                    <a:pt x="3534" y="277"/>
                    <a:pt x="3336" y="624"/>
                    <a:pt x="3291" y="1009"/>
                  </a:cubicBezTo>
                  <a:cubicBezTo>
                    <a:pt x="3235" y="1014"/>
                    <a:pt x="3177" y="1022"/>
                    <a:pt x="3119" y="1035"/>
                  </a:cubicBezTo>
                  <a:cubicBezTo>
                    <a:pt x="2308" y="1198"/>
                    <a:pt x="1771" y="1981"/>
                    <a:pt x="1895" y="2815"/>
                  </a:cubicBezTo>
                  <a:cubicBezTo>
                    <a:pt x="2040" y="3783"/>
                    <a:pt x="1954" y="4780"/>
                    <a:pt x="1650" y="5703"/>
                  </a:cubicBezTo>
                  <a:cubicBezTo>
                    <a:pt x="1429" y="5733"/>
                    <a:pt x="1205" y="5754"/>
                    <a:pt x="984" y="5759"/>
                  </a:cubicBezTo>
                  <a:cubicBezTo>
                    <a:pt x="598" y="5771"/>
                    <a:pt x="297" y="6080"/>
                    <a:pt x="297" y="6463"/>
                  </a:cubicBezTo>
                  <a:cubicBezTo>
                    <a:pt x="297" y="6752"/>
                    <a:pt x="466" y="7012"/>
                    <a:pt x="731" y="7125"/>
                  </a:cubicBezTo>
                  <a:cubicBezTo>
                    <a:pt x="791" y="7151"/>
                    <a:pt x="855" y="7177"/>
                    <a:pt x="916" y="7200"/>
                  </a:cubicBezTo>
                  <a:cubicBezTo>
                    <a:pt x="723" y="7490"/>
                    <a:pt x="504" y="7768"/>
                    <a:pt x="264" y="8021"/>
                  </a:cubicBezTo>
                  <a:cubicBezTo>
                    <a:pt x="1" y="8299"/>
                    <a:pt x="5" y="8731"/>
                    <a:pt x="277" y="9003"/>
                  </a:cubicBezTo>
                  <a:cubicBezTo>
                    <a:pt x="416" y="9142"/>
                    <a:pt x="601" y="9215"/>
                    <a:pt x="788" y="9215"/>
                  </a:cubicBezTo>
                  <a:cubicBezTo>
                    <a:pt x="877" y="9215"/>
                    <a:pt x="966" y="9200"/>
                    <a:pt x="1051" y="9165"/>
                  </a:cubicBezTo>
                  <a:cubicBezTo>
                    <a:pt x="1897" y="8830"/>
                    <a:pt x="2675" y="8302"/>
                    <a:pt x="3304" y="7638"/>
                  </a:cubicBezTo>
                  <a:cubicBezTo>
                    <a:pt x="3963" y="7630"/>
                    <a:pt x="4625" y="7518"/>
                    <a:pt x="5262" y="7302"/>
                  </a:cubicBezTo>
                  <a:cubicBezTo>
                    <a:pt x="5356" y="7271"/>
                    <a:pt x="5406" y="7169"/>
                    <a:pt x="5376" y="7074"/>
                  </a:cubicBezTo>
                  <a:cubicBezTo>
                    <a:pt x="5349" y="6999"/>
                    <a:pt x="5279" y="6951"/>
                    <a:pt x="5203" y="6951"/>
                  </a:cubicBezTo>
                  <a:cubicBezTo>
                    <a:pt x="5184" y="6951"/>
                    <a:pt x="5165" y="6954"/>
                    <a:pt x="5146" y="6960"/>
                  </a:cubicBezTo>
                  <a:cubicBezTo>
                    <a:pt x="4522" y="7170"/>
                    <a:pt x="3875" y="7275"/>
                    <a:pt x="3230" y="7275"/>
                  </a:cubicBezTo>
                  <a:cubicBezTo>
                    <a:pt x="2425" y="7275"/>
                    <a:pt x="1624" y="7112"/>
                    <a:pt x="872" y="6788"/>
                  </a:cubicBezTo>
                  <a:cubicBezTo>
                    <a:pt x="742" y="6732"/>
                    <a:pt x="658" y="6602"/>
                    <a:pt x="658" y="6457"/>
                  </a:cubicBezTo>
                  <a:cubicBezTo>
                    <a:pt x="658" y="6272"/>
                    <a:pt x="806" y="6121"/>
                    <a:pt x="994" y="6115"/>
                  </a:cubicBezTo>
                  <a:cubicBezTo>
                    <a:pt x="1970" y="6084"/>
                    <a:pt x="2946" y="5833"/>
                    <a:pt x="3815" y="5388"/>
                  </a:cubicBezTo>
                  <a:cubicBezTo>
                    <a:pt x="4726" y="4923"/>
                    <a:pt x="5496" y="4265"/>
                    <a:pt x="6108" y="3437"/>
                  </a:cubicBezTo>
                  <a:cubicBezTo>
                    <a:pt x="6347" y="3117"/>
                    <a:pt x="6708" y="2942"/>
                    <a:pt x="7077" y="2936"/>
                  </a:cubicBezTo>
                  <a:lnTo>
                    <a:pt x="7077" y="2936"/>
                  </a:lnTo>
                  <a:cubicBezTo>
                    <a:pt x="6994" y="3278"/>
                    <a:pt x="7091" y="3645"/>
                    <a:pt x="7351" y="3904"/>
                  </a:cubicBezTo>
                  <a:cubicBezTo>
                    <a:pt x="7548" y="4101"/>
                    <a:pt x="7813" y="4206"/>
                    <a:pt x="8081" y="4206"/>
                  </a:cubicBezTo>
                  <a:cubicBezTo>
                    <a:pt x="8147" y="4206"/>
                    <a:pt x="8215" y="4199"/>
                    <a:pt x="8280" y="4186"/>
                  </a:cubicBezTo>
                  <a:lnTo>
                    <a:pt x="8280" y="4186"/>
                  </a:lnTo>
                  <a:cubicBezTo>
                    <a:pt x="8269" y="4418"/>
                    <a:pt x="8191" y="4642"/>
                    <a:pt x="8047" y="4835"/>
                  </a:cubicBezTo>
                  <a:cubicBezTo>
                    <a:pt x="7634" y="5398"/>
                    <a:pt x="7134" y="5878"/>
                    <a:pt x="6558" y="6262"/>
                  </a:cubicBezTo>
                  <a:cubicBezTo>
                    <a:pt x="6475" y="6318"/>
                    <a:pt x="6454" y="6431"/>
                    <a:pt x="6510" y="6514"/>
                  </a:cubicBezTo>
                  <a:cubicBezTo>
                    <a:pt x="6544" y="6566"/>
                    <a:pt x="6601" y="6594"/>
                    <a:pt x="6659" y="6594"/>
                  </a:cubicBezTo>
                  <a:cubicBezTo>
                    <a:pt x="6694" y="6594"/>
                    <a:pt x="6729" y="6584"/>
                    <a:pt x="6760" y="6563"/>
                  </a:cubicBezTo>
                  <a:cubicBezTo>
                    <a:pt x="7371" y="6154"/>
                    <a:pt x="7902" y="5645"/>
                    <a:pt x="8339" y="5047"/>
                  </a:cubicBezTo>
                  <a:cubicBezTo>
                    <a:pt x="8594" y="4700"/>
                    <a:pt x="8692" y="4275"/>
                    <a:pt x="8617" y="3854"/>
                  </a:cubicBezTo>
                  <a:cubicBezTo>
                    <a:pt x="8573" y="3609"/>
                    <a:pt x="8477" y="3385"/>
                    <a:pt x="8332" y="3195"/>
                  </a:cubicBezTo>
                  <a:cubicBezTo>
                    <a:pt x="8517" y="3059"/>
                    <a:pt x="8738" y="2986"/>
                    <a:pt x="8968" y="2986"/>
                  </a:cubicBezTo>
                  <a:cubicBezTo>
                    <a:pt x="9016" y="2986"/>
                    <a:pt x="9065" y="2989"/>
                    <a:pt x="9114" y="2995"/>
                  </a:cubicBezTo>
                  <a:cubicBezTo>
                    <a:pt x="9122" y="2996"/>
                    <a:pt x="9130" y="2997"/>
                    <a:pt x="9138" y="2997"/>
                  </a:cubicBezTo>
                  <a:cubicBezTo>
                    <a:pt x="9228" y="2997"/>
                    <a:pt x="9304" y="2931"/>
                    <a:pt x="9316" y="2841"/>
                  </a:cubicBezTo>
                  <a:cubicBezTo>
                    <a:pt x="9331" y="2747"/>
                    <a:pt x="9260" y="2656"/>
                    <a:pt x="9161" y="2641"/>
                  </a:cubicBezTo>
                  <a:cubicBezTo>
                    <a:pt x="9096" y="2633"/>
                    <a:pt x="9031" y="2628"/>
                    <a:pt x="8967" y="2628"/>
                  </a:cubicBezTo>
                  <a:cubicBezTo>
                    <a:pt x="8643" y="2628"/>
                    <a:pt x="8334" y="2736"/>
                    <a:pt x="8081" y="2936"/>
                  </a:cubicBezTo>
                  <a:cubicBezTo>
                    <a:pt x="8037" y="2900"/>
                    <a:pt x="7991" y="2865"/>
                    <a:pt x="7942" y="2833"/>
                  </a:cubicBezTo>
                  <a:cubicBezTo>
                    <a:pt x="7681" y="2661"/>
                    <a:pt x="7386" y="2577"/>
                    <a:pt x="7093" y="2577"/>
                  </a:cubicBezTo>
                  <a:cubicBezTo>
                    <a:pt x="6609" y="2577"/>
                    <a:pt x="6129" y="2804"/>
                    <a:pt x="5818" y="3226"/>
                  </a:cubicBezTo>
                  <a:cubicBezTo>
                    <a:pt x="5567" y="3566"/>
                    <a:pt x="5289" y="3875"/>
                    <a:pt x="4983" y="4151"/>
                  </a:cubicBezTo>
                  <a:cubicBezTo>
                    <a:pt x="5067" y="3546"/>
                    <a:pt x="5062" y="2935"/>
                    <a:pt x="4968" y="2322"/>
                  </a:cubicBezTo>
                  <a:cubicBezTo>
                    <a:pt x="4903" y="1897"/>
                    <a:pt x="4675" y="1527"/>
                    <a:pt x="4321" y="1282"/>
                  </a:cubicBezTo>
                  <a:cubicBezTo>
                    <a:pt x="4119" y="1140"/>
                    <a:pt x="3891" y="1050"/>
                    <a:pt x="3654" y="1017"/>
                  </a:cubicBezTo>
                  <a:cubicBezTo>
                    <a:pt x="3696" y="743"/>
                    <a:pt x="3840" y="496"/>
                    <a:pt x="4065" y="324"/>
                  </a:cubicBezTo>
                  <a:cubicBezTo>
                    <a:pt x="4145" y="263"/>
                    <a:pt x="4159" y="150"/>
                    <a:pt x="4100" y="71"/>
                  </a:cubicBezTo>
                  <a:cubicBezTo>
                    <a:pt x="4065" y="24"/>
                    <a:pt x="4011" y="0"/>
                    <a:pt x="3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5"/>
            <p:cNvSpPr/>
            <p:nvPr/>
          </p:nvSpPr>
          <p:spPr>
            <a:xfrm>
              <a:off x="1033378" y="3793088"/>
              <a:ext cx="13639" cy="13677"/>
            </a:xfrm>
            <a:custGeom>
              <a:avLst/>
              <a:gdLst/>
              <a:ahLst/>
              <a:cxnLst/>
              <a:rect l="l" t="t" r="r" b="b"/>
              <a:pathLst>
                <a:path w="362" h="363" extrusionOk="0">
                  <a:moveTo>
                    <a:pt x="181" y="1"/>
                  </a:moveTo>
                  <a:cubicBezTo>
                    <a:pt x="81" y="1"/>
                    <a:pt x="0" y="82"/>
                    <a:pt x="0" y="182"/>
                  </a:cubicBezTo>
                  <a:cubicBezTo>
                    <a:pt x="0" y="281"/>
                    <a:pt x="81" y="362"/>
                    <a:pt x="181" y="362"/>
                  </a:cubicBezTo>
                  <a:cubicBezTo>
                    <a:pt x="280" y="362"/>
                    <a:pt x="361" y="281"/>
                    <a:pt x="361" y="182"/>
                  </a:cubicBezTo>
                  <a:cubicBezTo>
                    <a:pt x="361" y="82"/>
                    <a:pt x="280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55"/>
          <p:cNvGrpSpPr/>
          <p:nvPr/>
        </p:nvGrpSpPr>
        <p:grpSpPr>
          <a:xfrm>
            <a:off x="4396709" y="1428500"/>
            <a:ext cx="350627" cy="348366"/>
            <a:chOff x="3204421" y="1629763"/>
            <a:chExt cx="350627" cy="348366"/>
          </a:xfrm>
        </p:grpSpPr>
        <p:sp>
          <p:nvSpPr>
            <p:cNvPr id="814" name="Google Shape;814;p55"/>
            <p:cNvSpPr/>
            <p:nvPr/>
          </p:nvSpPr>
          <p:spPr>
            <a:xfrm>
              <a:off x="3310221" y="1640652"/>
              <a:ext cx="238046" cy="330846"/>
            </a:xfrm>
            <a:custGeom>
              <a:avLst/>
              <a:gdLst/>
              <a:ahLst/>
              <a:cxnLst/>
              <a:rect l="l" t="t" r="r" b="b"/>
              <a:pathLst>
                <a:path w="6318" h="8781" extrusionOk="0">
                  <a:moveTo>
                    <a:pt x="4204" y="1"/>
                  </a:moveTo>
                  <a:cubicBezTo>
                    <a:pt x="3362" y="1"/>
                    <a:pt x="2596" y="594"/>
                    <a:pt x="2399" y="1447"/>
                  </a:cubicBezTo>
                  <a:cubicBezTo>
                    <a:pt x="2230" y="2269"/>
                    <a:pt x="1832" y="3057"/>
                    <a:pt x="1224" y="3632"/>
                  </a:cubicBezTo>
                  <a:cubicBezTo>
                    <a:pt x="814" y="4021"/>
                    <a:pt x="509" y="4531"/>
                    <a:pt x="371" y="5123"/>
                  </a:cubicBezTo>
                  <a:cubicBezTo>
                    <a:pt x="0" y="6728"/>
                    <a:pt x="994" y="8326"/>
                    <a:pt x="2601" y="8702"/>
                  </a:cubicBezTo>
                  <a:cubicBezTo>
                    <a:pt x="2829" y="8755"/>
                    <a:pt x="3057" y="8780"/>
                    <a:pt x="3281" y="8780"/>
                  </a:cubicBezTo>
                  <a:cubicBezTo>
                    <a:pt x="4637" y="8780"/>
                    <a:pt x="5864" y="7850"/>
                    <a:pt x="6184" y="6471"/>
                  </a:cubicBezTo>
                  <a:cubicBezTo>
                    <a:pt x="6317" y="5882"/>
                    <a:pt x="6271" y="5292"/>
                    <a:pt x="6076" y="4765"/>
                  </a:cubicBezTo>
                  <a:cubicBezTo>
                    <a:pt x="5784" y="3979"/>
                    <a:pt x="5762" y="3083"/>
                    <a:pt x="5982" y="2274"/>
                  </a:cubicBezTo>
                  <a:cubicBezTo>
                    <a:pt x="6193" y="1306"/>
                    <a:pt x="5599" y="291"/>
                    <a:pt x="4635" y="53"/>
                  </a:cubicBezTo>
                  <a:cubicBezTo>
                    <a:pt x="4491" y="17"/>
                    <a:pt x="4347" y="1"/>
                    <a:pt x="42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5"/>
            <p:cNvSpPr/>
            <p:nvPr/>
          </p:nvSpPr>
          <p:spPr>
            <a:xfrm>
              <a:off x="3211278" y="1636620"/>
              <a:ext cx="224897" cy="334840"/>
            </a:xfrm>
            <a:custGeom>
              <a:avLst/>
              <a:gdLst/>
              <a:ahLst/>
              <a:cxnLst/>
              <a:rect l="l" t="t" r="r" b="b"/>
              <a:pathLst>
                <a:path w="5969" h="8887" extrusionOk="0">
                  <a:moveTo>
                    <a:pt x="2985" y="1"/>
                  </a:moveTo>
                  <a:cubicBezTo>
                    <a:pt x="1969" y="1"/>
                    <a:pt x="1145" y="849"/>
                    <a:pt x="1145" y="1865"/>
                  </a:cubicBezTo>
                  <a:cubicBezTo>
                    <a:pt x="1167" y="2703"/>
                    <a:pt x="957" y="3558"/>
                    <a:pt x="495" y="4259"/>
                  </a:cubicBezTo>
                  <a:cubicBezTo>
                    <a:pt x="181" y="4731"/>
                    <a:pt x="1" y="5296"/>
                    <a:pt x="1" y="5903"/>
                  </a:cubicBezTo>
                  <a:cubicBezTo>
                    <a:pt x="1" y="7552"/>
                    <a:pt x="1333" y="8885"/>
                    <a:pt x="2982" y="8887"/>
                  </a:cubicBezTo>
                  <a:cubicBezTo>
                    <a:pt x="2982" y="8887"/>
                    <a:pt x="2983" y="8887"/>
                    <a:pt x="2984" y="8887"/>
                  </a:cubicBezTo>
                  <a:cubicBezTo>
                    <a:pt x="4632" y="8887"/>
                    <a:pt x="5968" y="7551"/>
                    <a:pt x="5968" y="5903"/>
                  </a:cubicBezTo>
                  <a:cubicBezTo>
                    <a:pt x="5968" y="5298"/>
                    <a:pt x="5788" y="4734"/>
                    <a:pt x="5478" y="4265"/>
                  </a:cubicBezTo>
                  <a:cubicBezTo>
                    <a:pt x="5017" y="3565"/>
                    <a:pt x="4793" y="2713"/>
                    <a:pt x="4824" y="1875"/>
                  </a:cubicBezTo>
                  <a:cubicBezTo>
                    <a:pt x="4811" y="884"/>
                    <a:pt x="4002" y="15"/>
                    <a:pt x="3010" y="1"/>
                  </a:cubicBezTo>
                  <a:cubicBezTo>
                    <a:pt x="3002" y="1"/>
                    <a:pt x="2993" y="1"/>
                    <a:pt x="29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5"/>
            <p:cNvSpPr/>
            <p:nvPr/>
          </p:nvSpPr>
          <p:spPr>
            <a:xfrm>
              <a:off x="3238520" y="1663748"/>
              <a:ext cx="170415" cy="280396"/>
            </a:xfrm>
            <a:custGeom>
              <a:avLst/>
              <a:gdLst/>
              <a:ahLst/>
              <a:cxnLst/>
              <a:rect l="l" t="t" r="r" b="b"/>
              <a:pathLst>
                <a:path w="4523" h="7442" extrusionOk="0">
                  <a:moveTo>
                    <a:pt x="2279" y="1"/>
                  </a:moveTo>
                  <a:cubicBezTo>
                    <a:pt x="2273" y="3"/>
                    <a:pt x="2267" y="3"/>
                    <a:pt x="2261" y="3"/>
                  </a:cubicBezTo>
                  <a:cubicBezTo>
                    <a:pt x="1965" y="3"/>
                    <a:pt x="1688" y="118"/>
                    <a:pt x="1478" y="324"/>
                  </a:cubicBezTo>
                  <a:cubicBezTo>
                    <a:pt x="1263" y="537"/>
                    <a:pt x="1146" y="820"/>
                    <a:pt x="1146" y="1119"/>
                  </a:cubicBezTo>
                  <a:lnTo>
                    <a:pt x="1146" y="1151"/>
                  </a:lnTo>
                  <a:cubicBezTo>
                    <a:pt x="1173" y="2171"/>
                    <a:pt x="908" y="3134"/>
                    <a:pt x="374" y="3936"/>
                  </a:cubicBezTo>
                  <a:cubicBezTo>
                    <a:pt x="130" y="4305"/>
                    <a:pt x="0" y="4737"/>
                    <a:pt x="0" y="5182"/>
                  </a:cubicBezTo>
                  <a:cubicBezTo>
                    <a:pt x="0" y="5786"/>
                    <a:pt x="236" y="6354"/>
                    <a:pt x="661" y="6780"/>
                  </a:cubicBezTo>
                  <a:cubicBezTo>
                    <a:pt x="1087" y="7206"/>
                    <a:pt x="1653" y="7440"/>
                    <a:pt x="2259" y="7442"/>
                  </a:cubicBezTo>
                  <a:lnTo>
                    <a:pt x="2261" y="7442"/>
                  </a:lnTo>
                  <a:cubicBezTo>
                    <a:pt x="2865" y="7442"/>
                    <a:pt x="3432" y="7208"/>
                    <a:pt x="3861" y="6781"/>
                  </a:cubicBezTo>
                  <a:cubicBezTo>
                    <a:pt x="4289" y="6355"/>
                    <a:pt x="4523" y="5786"/>
                    <a:pt x="4523" y="5180"/>
                  </a:cubicBezTo>
                  <a:cubicBezTo>
                    <a:pt x="4523" y="4738"/>
                    <a:pt x="4396" y="4309"/>
                    <a:pt x="4153" y="3941"/>
                  </a:cubicBezTo>
                  <a:cubicBezTo>
                    <a:pt x="3611" y="3119"/>
                    <a:pt x="3344" y="2156"/>
                    <a:pt x="3380" y="1159"/>
                  </a:cubicBezTo>
                  <a:lnTo>
                    <a:pt x="3380" y="1103"/>
                  </a:lnTo>
                  <a:cubicBezTo>
                    <a:pt x="3373" y="503"/>
                    <a:pt x="2878" y="11"/>
                    <a:pt x="2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5"/>
            <p:cNvSpPr/>
            <p:nvPr/>
          </p:nvSpPr>
          <p:spPr>
            <a:xfrm>
              <a:off x="3273636" y="1799955"/>
              <a:ext cx="100184" cy="100222"/>
            </a:xfrm>
            <a:custGeom>
              <a:avLst/>
              <a:gdLst/>
              <a:ahLst/>
              <a:cxnLst/>
              <a:rect l="l" t="t" r="r" b="b"/>
              <a:pathLst>
                <a:path w="2659" h="2660" extrusionOk="0">
                  <a:moveTo>
                    <a:pt x="1329" y="1"/>
                  </a:moveTo>
                  <a:cubicBezTo>
                    <a:pt x="595" y="1"/>
                    <a:pt x="0" y="596"/>
                    <a:pt x="0" y="1330"/>
                  </a:cubicBezTo>
                  <a:cubicBezTo>
                    <a:pt x="0" y="2064"/>
                    <a:pt x="595" y="2659"/>
                    <a:pt x="1329" y="2659"/>
                  </a:cubicBezTo>
                  <a:cubicBezTo>
                    <a:pt x="2063" y="2659"/>
                    <a:pt x="2659" y="2064"/>
                    <a:pt x="2659" y="1330"/>
                  </a:cubicBezTo>
                  <a:cubicBezTo>
                    <a:pt x="2659" y="596"/>
                    <a:pt x="2063" y="1"/>
                    <a:pt x="13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5"/>
            <p:cNvSpPr/>
            <p:nvPr/>
          </p:nvSpPr>
          <p:spPr>
            <a:xfrm>
              <a:off x="3204421" y="1629763"/>
              <a:ext cx="350627" cy="348366"/>
            </a:xfrm>
            <a:custGeom>
              <a:avLst/>
              <a:gdLst/>
              <a:ahLst/>
              <a:cxnLst/>
              <a:rect l="l" t="t" r="r" b="b"/>
              <a:pathLst>
                <a:path w="9306" h="9246" extrusionOk="0">
                  <a:moveTo>
                    <a:pt x="3164" y="363"/>
                  </a:moveTo>
                  <a:cubicBezTo>
                    <a:pt x="3173" y="363"/>
                    <a:pt x="3182" y="363"/>
                    <a:pt x="3191" y="364"/>
                  </a:cubicBezTo>
                  <a:cubicBezTo>
                    <a:pt x="4062" y="377"/>
                    <a:pt x="4811" y="1151"/>
                    <a:pt x="4825" y="2056"/>
                  </a:cubicBezTo>
                  <a:cubicBezTo>
                    <a:pt x="4795" y="2946"/>
                    <a:pt x="5038" y="3830"/>
                    <a:pt x="5510" y="4546"/>
                  </a:cubicBezTo>
                  <a:cubicBezTo>
                    <a:pt x="5811" y="5003"/>
                    <a:pt x="5970" y="5536"/>
                    <a:pt x="5970" y="6085"/>
                  </a:cubicBezTo>
                  <a:cubicBezTo>
                    <a:pt x="5970" y="6835"/>
                    <a:pt x="5678" y="7539"/>
                    <a:pt x="5149" y="8068"/>
                  </a:cubicBezTo>
                  <a:cubicBezTo>
                    <a:pt x="4617" y="8596"/>
                    <a:pt x="3915" y="8888"/>
                    <a:pt x="3166" y="8888"/>
                  </a:cubicBezTo>
                  <a:lnTo>
                    <a:pt x="3164" y="8888"/>
                  </a:lnTo>
                  <a:cubicBezTo>
                    <a:pt x="2414" y="8887"/>
                    <a:pt x="1711" y="8595"/>
                    <a:pt x="1183" y="8066"/>
                  </a:cubicBezTo>
                  <a:cubicBezTo>
                    <a:pt x="655" y="7537"/>
                    <a:pt x="363" y="6835"/>
                    <a:pt x="363" y="6085"/>
                  </a:cubicBezTo>
                  <a:cubicBezTo>
                    <a:pt x="363" y="5532"/>
                    <a:pt x="525" y="5000"/>
                    <a:pt x="829" y="4541"/>
                  </a:cubicBezTo>
                  <a:cubicBezTo>
                    <a:pt x="1291" y="3841"/>
                    <a:pt x="1532" y="2956"/>
                    <a:pt x="1509" y="2045"/>
                  </a:cubicBezTo>
                  <a:cubicBezTo>
                    <a:pt x="1509" y="1589"/>
                    <a:pt x="1690" y="1161"/>
                    <a:pt x="2015" y="840"/>
                  </a:cubicBezTo>
                  <a:cubicBezTo>
                    <a:pt x="2326" y="532"/>
                    <a:pt x="2733" y="363"/>
                    <a:pt x="3164" y="363"/>
                  </a:cubicBezTo>
                  <a:close/>
                  <a:moveTo>
                    <a:pt x="3167" y="1"/>
                  </a:moveTo>
                  <a:cubicBezTo>
                    <a:pt x="2641" y="1"/>
                    <a:pt x="2141" y="205"/>
                    <a:pt x="1761" y="582"/>
                  </a:cubicBezTo>
                  <a:cubicBezTo>
                    <a:pt x="1365" y="972"/>
                    <a:pt x="1147" y="1493"/>
                    <a:pt x="1147" y="2048"/>
                  </a:cubicBezTo>
                  <a:cubicBezTo>
                    <a:pt x="1168" y="2886"/>
                    <a:pt x="947" y="3703"/>
                    <a:pt x="525" y="4340"/>
                  </a:cubicBezTo>
                  <a:cubicBezTo>
                    <a:pt x="181" y="4857"/>
                    <a:pt x="1" y="5460"/>
                    <a:pt x="1" y="6084"/>
                  </a:cubicBezTo>
                  <a:cubicBezTo>
                    <a:pt x="1" y="6929"/>
                    <a:pt x="330" y="7724"/>
                    <a:pt x="925" y="8319"/>
                  </a:cubicBezTo>
                  <a:cubicBezTo>
                    <a:pt x="1522" y="8916"/>
                    <a:pt x="2317" y="9245"/>
                    <a:pt x="3162" y="9245"/>
                  </a:cubicBezTo>
                  <a:lnTo>
                    <a:pt x="3165" y="9245"/>
                  </a:lnTo>
                  <a:cubicBezTo>
                    <a:pt x="3682" y="9245"/>
                    <a:pt x="4181" y="9122"/>
                    <a:pt x="4624" y="8890"/>
                  </a:cubicBezTo>
                  <a:cubicBezTo>
                    <a:pt x="4857" y="9011"/>
                    <a:pt x="5106" y="9101"/>
                    <a:pt x="5363" y="9163"/>
                  </a:cubicBezTo>
                  <a:cubicBezTo>
                    <a:pt x="5604" y="9218"/>
                    <a:pt x="5847" y="9245"/>
                    <a:pt x="6088" y="9245"/>
                  </a:cubicBezTo>
                  <a:cubicBezTo>
                    <a:pt x="6670" y="9245"/>
                    <a:pt x="7245" y="9083"/>
                    <a:pt x="7754" y="8767"/>
                  </a:cubicBezTo>
                  <a:cubicBezTo>
                    <a:pt x="8474" y="8319"/>
                    <a:pt x="8973" y="7620"/>
                    <a:pt x="9163" y="6796"/>
                  </a:cubicBezTo>
                  <a:cubicBezTo>
                    <a:pt x="9306" y="6195"/>
                    <a:pt x="9267" y="5571"/>
                    <a:pt x="9051" y="4990"/>
                  </a:cubicBezTo>
                  <a:cubicBezTo>
                    <a:pt x="8783" y="4265"/>
                    <a:pt x="8751" y="3392"/>
                    <a:pt x="8963" y="2605"/>
                  </a:cubicBezTo>
                  <a:cubicBezTo>
                    <a:pt x="9124" y="1866"/>
                    <a:pt x="8856" y="1067"/>
                    <a:pt x="8280" y="576"/>
                  </a:cubicBezTo>
                  <a:cubicBezTo>
                    <a:pt x="8246" y="547"/>
                    <a:pt x="8205" y="533"/>
                    <a:pt x="8164" y="533"/>
                  </a:cubicBezTo>
                  <a:cubicBezTo>
                    <a:pt x="8113" y="533"/>
                    <a:pt x="8062" y="555"/>
                    <a:pt x="8026" y="596"/>
                  </a:cubicBezTo>
                  <a:cubicBezTo>
                    <a:pt x="7961" y="673"/>
                    <a:pt x="7969" y="786"/>
                    <a:pt x="8046" y="851"/>
                  </a:cubicBezTo>
                  <a:cubicBezTo>
                    <a:pt x="8520" y="1258"/>
                    <a:pt x="8742" y="1911"/>
                    <a:pt x="8611" y="2519"/>
                  </a:cubicBezTo>
                  <a:cubicBezTo>
                    <a:pt x="8378" y="3389"/>
                    <a:pt x="8414" y="4310"/>
                    <a:pt x="8712" y="5116"/>
                  </a:cubicBezTo>
                  <a:cubicBezTo>
                    <a:pt x="8901" y="5629"/>
                    <a:pt x="8936" y="6182"/>
                    <a:pt x="8813" y="6717"/>
                  </a:cubicBezTo>
                  <a:cubicBezTo>
                    <a:pt x="8643" y="7446"/>
                    <a:pt x="8200" y="8066"/>
                    <a:pt x="7565" y="8464"/>
                  </a:cubicBezTo>
                  <a:cubicBezTo>
                    <a:pt x="7114" y="8744"/>
                    <a:pt x="6605" y="8888"/>
                    <a:pt x="6087" y="8888"/>
                  </a:cubicBezTo>
                  <a:cubicBezTo>
                    <a:pt x="5874" y="8888"/>
                    <a:pt x="5659" y="8864"/>
                    <a:pt x="5446" y="8815"/>
                  </a:cubicBezTo>
                  <a:cubicBezTo>
                    <a:pt x="5290" y="8779"/>
                    <a:pt x="5139" y="8729"/>
                    <a:pt x="4994" y="8667"/>
                  </a:cubicBezTo>
                  <a:cubicBezTo>
                    <a:pt x="5137" y="8565"/>
                    <a:pt x="5275" y="8451"/>
                    <a:pt x="5402" y="8325"/>
                  </a:cubicBezTo>
                  <a:cubicBezTo>
                    <a:pt x="5998" y="7727"/>
                    <a:pt x="6329" y="6932"/>
                    <a:pt x="6329" y="6087"/>
                  </a:cubicBezTo>
                  <a:cubicBezTo>
                    <a:pt x="6329" y="5467"/>
                    <a:pt x="6150" y="4866"/>
                    <a:pt x="5811" y="4350"/>
                  </a:cubicBezTo>
                  <a:cubicBezTo>
                    <a:pt x="5446" y="3795"/>
                    <a:pt x="5231" y="3132"/>
                    <a:pt x="5189" y="2446"/>
                  </a:cubicBezTo>
                  <a:cubicBezTo>
                    <a:pt x="5269" y="2229"/>
                    <a:pt x="5334" y="2004"/>
                    <a:pt x="5380" y="1774"/>
                  </a:cubicBezTo>
                  <a:cubicBezTo>
                    <a:pt x="5527" y="1140"/>
                    <a:pt x="6032" y="644"/>
                    <a:pt x="6666" y="507"/>
                  </a:cubicBezTo>
                  <a:cubicBezTo>
                    <a:pt x="6763" y="485"/>
                    <a:pt x="6825" y="388"/>
                    <a:pt x="6805" y="291"/>
                  </a:cubicBezTo>
                  <a:cubicBezTo>
                    <a:pt x="6786" y="206"/>
                    <a:pt x="6711" y="149"/>
                    <a:pt x="6627" y="149"/>
                  </a:cubicBezTo>
                  <a:cubicBezTo>
                    <a:pt x="6615" y="149"/>
                    <a:pt x="6602" y="150"/>
                    <a:pt x="6589" y="153"/>
                  </a:cubicBezTo>
                  <a:cubicBezTo>
                    <a:pt x="5896" y="301"/>
                    <a:pt x="5329" y="810"/>
                    <a:pt x="5092" y="1470"/>
                  </a:cubicBezTo>
                  <a:cubicBezTo>
                    <a:pt x="4997" y="1160"/>
                    <a:pt x="4827" y="871"/>
                    <a:pt x="4595" y="627"/>
                  </a:cubicBezTo>
                  <a:cubicBezTo>
                    <a:pt x="4217" y="229"/>
                    <a:pt x="3720" y="8"/>
                    <a:pt x="3194" y="1"/>
                  </a:cubicBezTo>
                  <a:cubicBezTo>
                    <a:pt x="3185" y="1"/>
                    <a:pt x="3176" y="1"/>
                    <a:pt x="3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5"/>
            <p:cNvSpPr/>
            <p:nvPr/>
          </p:nvSpPr>
          <p:spPr>
            <a:xfrm>
              <a:off x="3266816" y="1793135"/>
              <a:ext cx="113824" cy="113824"/>
            </a:xfrm>
            <a:custGeom>
              <a:avLst/>
              <a:gdLst/>
              <a:ahLst/>
              <a:cxnLst/>
              <a:rect l="l" t="t" r="r" b="b"/>
              <a:pathLst>
                <a:path w="3021" h="3021" extrusionOk="0">
                  <a:moveTo>
                    <a:pt x="1510" y="362"/>
                  </a:moveTo>
                  <a:cubicBezTo>
                    <a:pt x="2145" y="362"/>
                    <a:pt x="2659" y="877"/>
                    <a:pt x="2659" y="1511"/>
                  </a:cubicBezTo>
                  <a:cubicBezTo>
                    <a:pt x="2659" y="2142"/>
                    <a:pt x="2143" y="2660"/>
                    <a:pt x="1510" y="2660"/>
                  </a:cubicBezTo>
                  <a:cubicBezTo>
                    <a:pt x="878" y="2660"/>
                    <a:pt x="362" y="2145"/>
                    <a:pt x="362" y="1511"/>
                  </a:cubicBezTo>
                  <a:cubicBezTo>
                    <a:pt x="362" y="877"/>
                    <a:pt x="878" y="362"/>
                    <a:pt x="1510" y="362"/>
                  </a:cubicBezTo>
                  <a:close/>
                  <a:moveTo>
                    <a:pt x="1510" y="1"/>
                  </a:moveTo>
                  <a:cubicBezTo>
                    <a:pt x="678" y="1"/>
                    <a:pt x="1" y="679"/>
                    <a:pt x="1" y="1511"/>
                  </a:cubicBezTo>
                  <a:cubicBezTo>
                    <a:pt x="1" y="2343"/>
                    <a:pt x="678" y="3021"/>
                    <a:pt x="1510" y="3021"/>
                  </a:cubicBezTo>
                  <a:cubicBezTo>
                    <a:pt x="2344" y="3021"/>
                    <a:pt x="3020" y="2343"/>
                    <a:pt x="3020" y="1511"/>
                  </a:cubicBezTo>
                  <a:cubicBezTo>
                    <a:pt x="3020" y="679"/>
                    <a:pt x="2344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5"/>
            <p:cNvSpPr/>
            <p:nvPr/>
          </p:nvSpPr>
          <p:spPr>
            <a:xfrm>
              <a:off x="3231700" y="1656929"/>
              <a:ext cx="183979" cy="294035"/>
            </a:xfrm>
            <a:custGeom>
              <a:avLst/>
              <a:gdLst/>
              <a:ahLst/>
              <a:cxnLst/>
              <a:rect l="l" t="t" r="r" b="b"/>
              <a:pathLst>
                <a:path w="4883" h="7804" extrusionOk="0">
                  <a:moveTo>
                    <a:pt x="2454" y="366"/>
                  </a:moveTo>
                  <a:cubicBezTo>
                    <a:pt x="2945" y="374"/>
                    <a:pt x="3367" y="807"/>
                    <a:pt x="3376" y="1313"/>
                  </a:cubicBezTo>
                  <a:cubicBezTo>
                    <a:pt x="3340" y="2349"/>
                    <a:pt x="3626" y="3383"/>
                    <a:pt x="4181" y="4224"/>
                  </a:cubicBezTo>
                  <a:cubicBezTo>
                    <a:pt x="4403" y="4564"/>
                    <a:pt x="4522" y="4957"/>
                    <a:pt x="4522" y="5366"/>
                  </a:cubicBezTo>
                  <a:cubicBezTo>
                    <a:pt x="4522" y="5921"/>
                    <a:pt x="4305" y="6444"/>
                    <a:pt x="3912" y="6837"/>
                  </a:cubicBezTo>
                  <a:cubicBezTo>
                    <a:pt x="3519" y="7228"/>
                    <a:pt x="2997" y="7445"/>
                    <a:pt x="2441" y="7445"/>
                  </a:cubicBezTo>
                  <a:lnTo>
                    <a:pt x="2440" y="7445"/>
                  </a:lnTo>
                  <a:cubicBezTo>
                    <a:pt x="1883" y="7445"/>
                    <a:pt x="1362" y="7228"/>
                    <a:pt x="969" y="6837"/>
                  </a:cubicBezTo>
                  <a:cubicBezTo>
                    <a:pt x="577" y="6444"/>
                    <a:pt x="362" y="5922"/>
                    <a:pt x="362" y="5364"/>
                  </a:cubicBezTo>
                  <a:cubicBezTo>
                    <a:pt x="362" y="4954"/>
                    <a:pt x="482" y="4558"/>
                    <a:pt x="706" y="4219"/>
                  </a:cubicBezTo>
                  <a:cubicBezTo>
                    <a:pt x="1256" y="3385"/>
                    <a:pt x="1534" y="2381"/>
                    <a:pt x="1506" y="1314"/>
                  </a:cubicBezTo>
                  <a:cubicBezTo>
                    <a:pt x="1506" y="1057"/>
                    <a:pt x="1609" y="809"/>
                    <a:pt x="1784" y="635"/>
                  </a:cubicBezTo>
                  <a:cubicBezTo>
                    <a:pt x="1961" y="462"/>
                    <a:pt x="2194" y="366"/>
                    <a:pt x="2441" y="366"/>
                  </a:cubicBezTo>
                  <a:close/>
                  <a:moveTo>
                    <a:pt x="2450" y="1"/>
                  </a:moveTo>
                  <a:cubicBezTo>
                    <a:pt x="2103" y="1"/>
                    <a:pt x="1778" y="132"/>
                    <a:pt x="1531" y="375"/>
                  </a:cubicBezTo>
                  <a:cubicBezTo>
                    <a:pt x="1285" y="618"/>
                    <a:pt x="1145" y="960"/>
                    <a:pt x="1145" y="1314"/>
                  </a:cubicBezTo>
                  <a:lnTo>
                    <a:pt x="1145" y="1320"/>
                  </a:lnTo>
                  <a:cubicBezTo>
                    <a:pt x="1171" y="2313"/>
                    <a:pt x="915" y="3246"/>
                    <a:pt x="404" y="4018"/>
                  </a:cubicBezTo>
                  <a:cubicBezTo>
                    <a:pt x="141" y="4418"/>
                    <a:pt x="1" y="4882"/>
                    <a:pt x="1" y="5361"/>
                  </a:cubicBezTo>
                  <a:cubicBezTo>
                    <a:pt x="1" y="6016"/>
                    <a:pt x="253" y="6629"/>
                    <a:pt x="714" y="7088"/>
                  </a:cubicBezTo>
                  <a:cubicBezTo>
                    <a:pt x="1175" y="7549"/>
                    <a:pt x="1788" y="7802"/>
                    <a:pt x="2440" y="7803"/>
                  </a:cubicBezTo>
                  <a:lnTo>
                    <a:pt x="2442" y="7803"/>
                  </a:lnTo>
                  <a:cubicBezTo>
                    <a:pt x="3096" y="7803"/>
                    <a:pt x="3707" y="7550"/>
                    <a:pt x="4168" y="7091"/>
                  </a:cubicBezTo>
                  <a:cubicBezTo>
                    <a:pt x="4630" y="6630"/>
                    <a:pt x="4883" y="6016"/>
                    <a:pt x="4883" y="5364"/>
                  </a:cubicBezTo>
                  <a:cubicBezTo>
                    <a:pt x="4883" y="4886"/>
                    <a:pt x="4746" y="4424"/>
                    <a:pt x="4484" y="4023"/>
                  </a:cubicBezTo>
                  <a:cubicBezTo>
                    <a:pt x="3971" y="3243"/>
                    <a:pt x="3705" y="2282"/>
                    <a:pt x="3740" y="1320"/>
                  </a:cubicBezTo>
                  <a:lnTo>
                    <a:pt x="3740" y="1311"/>
                  </a:lnTo>
                  <a:cubicBezTo>
                    <a:pt x="3736" y="973"/>
                    <a:pt x="3601" y="650"/>
                    <a:pt x="3360" y="401"/>
                  </a:cubicBezTo>
                  <a:cubicBezTo>
                    <a:pt x="3117" y="148"/>
                    <a:pt x="2796" y="7"/>
                    <a:pt x="2461" y="1"/>
                  </a:cubicBezTo>
                  <a:cubicBezTo>
                    <a:pt x="2457" y="1"/>
                    <a:pt x="2454" y="1"/>
                    <a:pt x="2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5"/>
            <p:cNvSpPr/>
            <p:nvPr/>
          </p:nvSpPr>
          <p:spPr>
            <a:xfrm>
              <a:off x="3478001" y="1635829"/>
              <a:ext cx="13639" cy="13639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1" y="0"/>
                    <a:pt x="0" y="81"/>
                    <a:pt x="0" y="181"/>
                  </a:cubicBezTo>
                  <a:cubicBezTo>
                    <a:pt x="0" y="281"/>
                    <a:pt x="81" y="362"/>
                    <a:pt x="181" y="362"/>
                  </a:cubicBezTo>
                  <a:cubicBezTo>
                    <a:pt x="281" y="362"/>
                    <a:pt x="361" y="281"/>
                    <a:pt x="361" y="181"/>
                  </a:cubicBezTo>
                  <a:cubicBezTo>
                    <a:pt x="361" y="81"/>
                    <a:pt x="281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56"/>
          <p:cNvSpPr txBox="1">
            <a:spLocks noGrp="1"/>
          </p:cNvSpPr>
          <p:nvPr>
            <p:ph type="title"/>
          </p:nvPr>
        </p:nvSpPr>
        <p:spPr>
          <a:xfrm>
            <a:off x="1948800" y="1831325"/>
            <a:ext cx="5246400" cy="11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57"/>
          <p:cNvSpPr txBox="1">
            <a:spLocks noGrp="1"/>
          </p:cNvSpPr>
          <p:nvPr>
            <p:ph type="subTitle" idx="1"/>
          </p:nvPr>
        </p:nvSpPr>
        <p:spPr>
          <a:xfrm>
            <a:off x="1799375" y="2915436"/>
            <a:ext cx="4227300" cy="1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159 Mahogany Centre SE, Calgary, T3M 2V6</a:t>
            </a:r>
            <a:endParaRPr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Tel: 403-299-5808</a:t>
            </a:r>
            <a:endParaRPr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Email: sarah@createpharmacy.ca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2" name="Google Shape;83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162" y="1376400"/>
            <a:ext cx="3407725" cy="13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8"/>
          <p:cNvSpPr txBox="1">
            <a:spLocks noGrp="1"/>
          </p:cNvSpPr>
          <p:nvPr>
            <p:ph type="title"/>
          </p:nvPr>
        </p:nvSpPr>
        <p:spPr>
          <a:xfrm>
            <a:off x="720000" y="2714400"/>
            <a:ext cx="55299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Travelers </a:t>
            </a:r>
            <a:r>
              <a:rPr lang="en">
                <a:solidFill>
                  <a:schemeClr val="accent3"/>
                </a:solidFill>
              </a:rPr>
              <a:t>Diarrhea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36" name="Google Shape;536;p38"/>
          <p:cNvSpPr txBox="1">
            <a:spLocks noGrp="1"/>
          </p:cNvSpPr>
          <p:nvPr>
            <p:ph type="title" idx="2"/>
          </p:nvPr>
        </p:nvSpPr>
        <p:spPr>
          <a:xfrm>
            <a:off x="720000" y="810325"/>
            <a:ext cx="2615100" cy="22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Travelers </a:t>
            </a:r>
            <a:r>
              <a:rPr lang="en">
                <a:solidFill>
                  <a:schemeClr val="accent3"/>
                </a:solidFill>
              </a:rPr>
              <a:t>Diarrhea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42" name="Google Shape;542;p39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#1 travel related illness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Mexico is country with moderate risk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Symptoms last 3-5 days on average but some cases can be longer than 1 week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&gt; 80% of cases are d</a:t>
            </a:r>
            <a:r>
              <a:rPr lang="en" sz="2200"/>
              <a:t>ue to E.Coli bacteria, rest are parasites &amp; viruses</a:t>
            </a:r>
            <a:r>
              <a:rPr lang="en" sz="22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Affects up to 60% of travelers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Prevention of </a:t>
            </a:r>
            <a:r>
              <a:rPr lang="en">
                <a:solidFill>
                  <a:schemeClr val="accent3"/>
                </a:solidFill>
              </a:rPr>
              <a:t>Traveler’s Diarrhea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48" name="Google Shape;548;p40"/>
          <p:cNvSpPr txBox="1">
            <a:spLocks noGrp="1"/>
          </p:cNvSpPr>
          <p:nvPr>
            <p:ph type="body" idx="1"/>
          </p:nvPr>
        </p:nvSpPr>
        <p:spPr>
          <a:xfrm>
            <a:off x="720000" y="888608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Non-drug measures - food &amp; water precautions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Probiotics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Dukoral: vaccine against E.Coli offers about 50% protection</a:t>
            </a:r>
            <a:r>
              <a:rPr lang="en" sz="22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 </a:t>
            </a:r>
            <a:endParaRPr sz="22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Oral vaccine: 1 dose taken 2 weeks prior, 2nd dose taken 1 week prior</a:t>
            </a:r>
            <a:endParaRPr sz="22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If already had this vaccine within past 5 years, only need 1 booster dose 1 week prior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Affects up to 60% of travelers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  <p:pic>
        <p:nvPicPr>
          <p:cNvPr id="549" name="Google Shape;54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0075" y="1174500"/>
            <a:ext cx="1313925" cy="16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Treatment of </a:t>
            </a:r>
            <a:r>
              <a:rPr lang="en">
                <a:solidFill>
                  <a:schemeClr val="accent3"/>
                </a:solidFill>
              </a:rPr>
              <a:t>Traveler’s Diarrhea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55" name="Google Shape;555;p4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Oral Rehydration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Imodium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Antibiotics: Azithromycin - 2 tablets once daily for 1-3 days</a:t>
            </a:r>
            <a:r>
              <a:rPr lang="en" sz="22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 </a:t>
            </a:r>
            <a:endParaRPr sz="2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		        : reduces duration of diarrhea if bacterial cause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2"/>
          <p:cNvSpPr txBox="1">
            <a:spLocks noGrp="1"/>
          </p:cNvSpPr>
          <p:nvPr>
            <p:ph type="title"/>
          </p:nvPr>
        </p:nvSpPr>
        <p:spPr>
          <a:xfrm>
            <a:off x="4260800" y="3024991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Hepatitis A</a:t>
            </a:r>
            <a:endParaRPr/>
          </a:p>
        </p:txBody>
      </p:sp>
      <p:sp>
        <p:nvSpPr>
          <p:cNvPr id="561" name="Google Shape;561;p42"/>
          <p:cNvSpPr txBox="1">
            <a:spLocks noGrp="1"/>
          </p:cNvSpPr>
          <p:nvPr>
            <p:ph type="title" idx="2"/>
          </p:nvPr>
        </p:nvSpPr>
        <p:spPr>
          <a:xfrm>
            <a:off x="5566800" y="729400"/>
            <a:ext cx="2615100" cy="22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Hepatitis 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67" name="Google Shape;567;p43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Viral disease affecting the liver for which there is no treatment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Can cause inflammation and dysfunction of the liver which worsens with age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Spread primarily through contaminated food and water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High risk in developing countries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  <p:pic>
        <p:nvPicPr>
          <p:cNvPr id="568" name="Google Shape;568;p43"/>
          <p:cNvPicPr preferRelativeResize="0"/>
          <p:nvPr/>
        </p:nvPicPr>
        <p:blipFill rotWithShape="1">
          <a:blip r:embed="rId3">
            <a:alphaModFix/>
          </a:blip>
          <a:srcRect t="641" b="641"/>
          <a:stretch/>
        </p:blipFill>
        <p:spPr>
          <a:xfrm>
            <a:off x="7536225" y="53050"/>
            <a:ext cx="1569900" cy="2325900"/>
          </a:xfrm>
          <a:prstGeom prst="round2DiagRect">
            <a:avLst>
              <a:gd name="adj1" fmla="val 26974"/>
              <a:gd name="adj2" fmla="val 4489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Hepatitis A </a:t>
            </a:r>
            <a:r>
              <a:rPr lang="en">
                <a:solidFill>
                  <a:schemeClr val="accent3"/>
                </a:solidFill>
              </a:rPr>
              <a:t>Prevention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74" name="Google Shape;574;p4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Hepatitis A vaccine: Havrix or Avaxim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Highly effective after 1 dose, however booster within 6-12 months provides immunity for approximately 25 years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Not offered through routine childhood vaccines in Alberta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●"/>
            </a:pPr>
            <a:r>
              <a:rPr lang="en" sz="2200"/>
              <a:t>Minimal side effects, usually just a sore arm at injection site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xican Flag Day by Slidesgo">
  <a:themeElements>
    <a:clrScheme name="Simple Light">
      <a:dk1>
        <a:srgbClr val="000000"/>
      </a:dk1>
      <a:lt1>
        <a:srgbClr val="FFFFFF"/>
      </a:lt1>
      <a:dk2>
        <a:srgbClr val="006846"/>
      </a:dk2>
      <a:lt2>
        <a:srgbClr val="079361"/>
      </a:lt2>
      <a:accent1>
        <a:srgbClr val="10A86D"/>
      </a:accent1>
      <a:accent2>
        <a:srgbClr val="FF4E35"/>
      </a:accent2>
      <a:accent3>
        <a:srgbClr val="BF041F"/>
      </a:accent3>
      <a:accent4>
        <a:srgbClr val="8E001B"/>
      </a:accent4>
      <a:accent5>
        <a:srgbClr val="680019"/>
      </a:accent5>
      <a:accent6>
        <a:srgbClr val="974B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683</Words>
  <Application>Microsoft Office PowerPoint</Application>
  <PresentationFormat>On-screen Show (16:9)</PresentationFormat>
  <Paragraphs>124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Barlow</vt:lpstr>
      <vt:lpstr>Arial</vt:lpstr>
      <vt:lpstr>Abril Fatface</vt:lpstr>
      <vt:lpstr>Mexican Flag Day by Slidesgo</vt:lpstr>
      <vt:lpstr>GCA Mexico Mission Trip  2023</vt:lpstr>
      <vt:lpstr>01</vt:lpstr>
      <vt:lpstr>Travelers Diarrhea</vt:lpstr>
      <vt:lpstr>Travelers Diarrhea</vt:lpstr>
      <vt:lpstr>Prevention of Traveler’s Diarrhea</vt:lpstr>
      <vt:lpstr>Treatment of Traveler’s Diarrhea</vt:lpstr>
      <vt:lpstr>Hepatitis A</vt:lpstr>
      <vt:lpstr>Hepatitis A</vt:lpstr>
      <vt:lpstr>Hepatitis A Prevention</vt:lpstr>
      <vt:lpstr>Typhoid</vt:lpstr>
      <vt:lpstr>Typhoid</vt:lpstr>
      <vt:lpstr>Typhoid Prevention</vt:lpstr>
      <vt:lpstr>Tetanus</vt:lpstr>
      <vt:lpstr>Tetanus</vt:lpstr>
      <vt:lpstr>Mosquito Borne Diseases</vt:lpstr>
      <vt:lpstr>Mosquito Borne Diseases</vt:lpstr>
      <vt:lpstr>Prevention of  Mosquito borne Diseases</vt:lpstr>
      <vt:lpstr>Recommendations</vt:lpstr>
      <vt:lpstr>Recommendations</vt:lpstr>
      <vt:lpstr>What is the cost?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GCA Mexico Mission Trip  2022</dc:title>
  <dc:creator>Missy Kadatz</dc:creator>
  <cp:lastModifiedBy>Missy Kadatz</cp:lastModifiedBy>
  <cp:revision>2</cp:revision>
  <dcterms:modified xsi:type="dcterms:W3CDTF">2022-12-07T22:18:26Z</dcterms:modified>
</cp:coreProperties>
</file>